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316" r:id="rId4"/>
    <p:sldId id="318" r:id="rId5"/>
    <p:sldId id="315" r:id="rId6"/>
    <p:sldId id="256" r:id="rId7"/>
    <p:sldId id="313" r:id="rId8"/>
    <p:sldId id="307" r:id="rId9"/>
    <p:sldId id="301" r:id="rId10"/>
    <p:sldId id="294" r:id="rId11"/>
    <p:sldId id="302" r:id="rId12"/>
    <p:sldId id="320" r:id="rId13"/>
    <p:sldId id="308" r:id="rId14"/>
    <p:sldId id="303" r:id="rId15"/>
    <p:sldId id="268" r:id="rId16"/>
    <p:sldId id="317" r:id="rId17"/>
    <p:sldId id="310" r:id="rId18"/>
    <p:sldId id="309" r:id="rId19"/>
    <p:sldId id="290" r:id="rId20"/>
  </p:sldIdLst>
  <p:sldSz cx="12190413" cy="6858000"/>
  <p:notesSz cx="6858000" cy="9144000"/>
  <p:custDataLst>
    <p:tags r:id="rId22"/>
  </p:custDataLst>
  <p:defaultTextStyle>
    <a:defPPr>
      <a:defRPr lang="zh-CN"/>
    </a:defPPr>
    <a:lvl1pPr marL="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34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542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07E"/>
    <a:srgbClr val="FF99FF"/>
    <a:srgbClr val="E5176F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7EF33-B6EA-4842-B435-B6486CDE4A74}" type="datetimeFigureOut">
              <a:rPr lang="zh-CN" altLang="en-US" smtClean="0"/>
              <a:t>2020/12/25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0D665-F6DE-436F-9157-8BA7BFBF3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93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4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2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0D665-F6DE-436F-9157-8BA7BFBF359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86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923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478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411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0D665-F6DE-436F-9157-8BA7BFBF359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61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092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626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782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846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0D665-F6DE-436F-9157-8BA7BFBF359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048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59D49-63C5-431F-A55B-BE383CA8B50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12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0D665-F6DE-436F-9157-8BA7BFBF359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84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60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03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234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0D665-F6DE-436F-9157-8BA7BFBF359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82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0D665-F6DE-436F-9157-8BA7BFBF359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24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0D665-F6DE-436F-9157-8BA7BFBF359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362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22BD-B18B-4F1D-8806-94D26F57713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65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3579" y="-18256"/>
            <a:ext cx="5341669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蝶语" panose="02010604000101010101" pitchFamily="2" charset="-122"/>
                <a:ea typeface="迷你简蝶语" panose="0201060400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Freeform 12"/>
          <p:cNvSpPr>
            <a:spLocks/>
          </p:cNvSpPr>
          <p:nvPr userDrawn="1"/>
        </p:nvSpPr>
        <p:spPr bwMode="auto">
          <a:xfrm>
            <a:off x="-20974" y="-99392"/>
            <a:ext cx="12229188" cy="7344816"/>
          </a:xfrm>
          <a:custGeom>
            <a:avLst/>
            <a:gdLst>
              <a:gd name="T0" fmla="*/ 1941 w 1941"/>
              <a:gd name="T1" fmla="*/ 1010 h 1149"/>
              <a:gd name="T2" fmla="*/ 0 w 1941"/>
              <a:gd name="T3" fmla="*/ 1010 h 1149"/>
              <a:gd name="T4" fmla="*/ 0 w 1941"/>
              <a:gd name="T5" fmla="*/ 139 h 1149"/>
              <a:gd name="T6" fmla="*/ 1941 w 1941"/>
              <a:gd name="T7" fmla="*/ 139 h 1149"/>
              <a:gd name="T8" fmla="*/ 1941 w 1941"/>
              <a:gd name="T9" fmla="*/ 101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1" h="1149">
                <a:moveTo>
                  <a:pt x="1941" y="1010"/>
                </a:moveTo>
                <a:cubicBezTo>
                  <a:pt x="1294" y="870"/>
                  <a:pt x="647" y="1149"/>
                  <a:pt x="0" y="1010"/>
                </a:cubicBezTo>
                <a:cubicBezTo>
                  <a:pt x="0" y="719"/>
                  <a:pt x="0" y="429"/>
                  <a:pt x="0" y="139"/>
                </a:cubicBezTo>
                <a:cubicBezTo>
                  <a:pt x="647" y="278"/>
                  <a:pt x="1294" y="0"/>
                  <a:pt x="1941" y="139"/>
                </a:cubicBezTo>
                <a:cubicBezTo>
                  <a:pt x="1941" y="429"/>
                  <a:pt x="1941" y="719"/>
                  <a:pt x="1941" y="101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auto">
          <a:xfrm>
            <a:off x="-20974" y="116634"/>
            <a:ext cx="12229188" cy="6928607"/>
          </a:xfrm>
          <a:custGeom>
            <a:avLst/>
            <a:gdLst>
              <a:gd name="T0" fmla="*/ 1941 w 1941"/>
              <a:gd name="T1" fmla="*/ 1010 h 1149"/>
              <a:gd name="T2" fmla="*/ 0 w 1941"/>
              <a:gd name="T3" fmla="*/ 1010 h 1149"/>
              <a:gd name="T4" fmla="*/ 0 w 1941"/>
              <a:gd name="T5" fmla="*/ 139 h 1149"/>
              <a:gd name="T6" fmla="*/ 1941 w 1941"/>
              <a:gd name="T7" fmla="*/ 139 h 1149"/>
              <a:gd name="T8" fmla="*/ 1941 w 1941"/>
              <a:gd name="T9" fmla="*/ 101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1" h="1149">
                <a:moveTo>
                  <a:pt x="1941" y="1010"/>
                </a:moveTo>
                <a:cubicBezTo>
                  <a:pt x="1294" y="870"/>
                  <a:pt x="647" y="1149"/>
                  <a:pt x="0" y="1010"/>
                </a:cubicBezTo>
                <a:cubicBezTo>
                  <a:pt x="0" y="719"/>
                  <a:pt x="0" y="429"/>
                  <a:pt x="0" y="139"/>
                </a:cubicBezTo>
                <a:cubicBezTo>
                  <a:pt x="647" y="278"/>
                  <a:pt x="1294" y="0"/>
                  <a:pt x="1941" y="139"/>
                </a:cubicBezTo>
                <a:cubicBezTo>
                  <a:pt x="1941" y="429"/>
                  <a:pt x="1941" y="719"/>
                  <a:pt x="1941" y="101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 flipH="1">
            <a:off x="295006" y="69699"/>
            <a:ext cx="831648" cy="839023"/>
            <a:chOff x="9909066" y="188640"/>
            <a:chExt cx="1895426" cy="1912230"/>
          </a:xfrm>
        </p:grpSpPr>
        <p:pic>
          <p:nvPicPr>
            <p:cNvPr id="5" name="Picture 101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9066" y="188640"/>
              <a:ext cx="1895426" cy="191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0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1843" y="575255"/>
              <a:ext cx="1263618" cy="1230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7"/>
            <a:ext cx="10971372" cy="1143000"/>
          </a:xfrm>
          <a:prstGeom prst="rect">
            <a:avLst/>
          </a:prstGeom>
        </p:spPr>
        <p:txBody>
          <a:bodyPr vert="horz" lIns="91422" tIns="45710" rIns="91422" bIns="4571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9142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defTabSz="9142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2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2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gif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roup 2067">
            <a:extLst>
              <a:ext uri="{FF2B5EF4-FFF2-40B4-BE49-F238E27FC236}">
                <a16:creationId xmlns:a16="http://schemas.microsoft.com/office/drawing/2014/main" xmlns="" id="{E8B0C75F-E1A3-4912-AE20-F593474BFBC0}"/>
              </a:ext>
            </a:extLst>
          </p:cNvPr>
          <p:cNvGrpSpPr/>
          <p:nvPr/>
        </p:nvGrpSpPr>
        <p:grpSpPr>
          <a:xfrm>
            <a:off x="23407" y="980728"/>
            <a:ext cx="12143598" cy="5521542"/>
            <a:chOff x="0" y="980728"/>
            <a:chExt cx="12143598" cy="5521542"/>
          </a:xfrm>
        </p:grpSpPr>
        <p:pic>
          <p:nvPicPr>
            <p:cNvPr id="2051" name="Picture 2050">
              <a:extLst>
                <a:ext uri="{FF2B5EF4-FFF2-40B4-BE49-F238E27FC236}">
                  <a16:creationId xmlns:a16="http://schemas.microsoft.com/office/drawing/2014/main" xmlns="" id="{E4C3A00E-A34E-448E-812C-5765A065A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80728"/>
              <a:ext cx="12143598" cy="5521542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1336623" y="1872513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</a:rPr>
                <a:t>4</a:t>
              </a:r>
              <a:endParaRPr lang="zh-CN" alt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745564" y="2573012"/>
              <a:ext cx="3639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2"/>
                  </a:solidFill>
                </a:rPr>
                <a:t>5</a:t>
              </a:r>
              <a:endParaRPr lang="zh-CN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2058" name="TextBox 2057"/>
            <p:cNvSpPr txBox="1"/>
            <p:nvPr/>
          </p:nvSpPr>
          <p:spPr>
            <a:xfrm>
              <a:off x="5965829" y="1007039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2"/>
                  </a:solidFill>
                </a:rPr>
                <a:t>1</a:t>
              </a:r>
              <a:endParaRPr lang="zh-CN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75368" y="1076748"/>
              <a:ext cx="418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</a:rPr>
                <a:t>2</a:t>
              </a:r>
              <a:endParaRPr lang="zh-CN" alt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007808" y="1330204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2"/>
                  </a:solidFill>
                </a:rPr>
                <a:t>3</a:t>
              </a:r>
              <a:endParaRPr lang="zh-CN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25E9DEDE-8CF5-484A-925B-EAAC4C1332C9}"/>
                </a:ext>
              </a:extLst>
            </p:cNvPr>
            <p:cNvSpPr txBox="1"/>
            <p:nvPr/>
          </p:nvSpPr>
          <p:spPr>
            <a:xfrm>
              <a:off x="5408338" y="2978248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F0000"/>
                  </a:solidFill>
                </a:rPr>
                <a:t>6</a:t>
              </a:r>
              <a:endParaRPr lang="zh-CN" alt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1942420-EB6C-4F37-BCCC-DD5E19E8399C}"/>
                </a:ext>
              </a:extLst>
            </p:cNvPr>
            <p:cNvSpPr txBox="1"/>
            <p:nvPr/>
          </p:nvSpPr>
          <p:spPr>
            <a:xfrm>
              <a:off x="1454045" y="3219343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FFF00"/>
                  </a:solidFill>
                </a:rPr>
                <a:t>7</a:t>
              </a:r>
              <a:endParaRPr lang="zh-CN" altLang="en-US" sz="3600" b="1" dirty="0">
                <a:solidFill>
                  <a:srgbClr val="FFFF0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1D993F4-966A-4BCE-96AA-8D44EF84F261}"/>
                </a:ext>
              </a:extLst>
            </p:cNvPr>
            <p:cNvSpPr txBox="1"/>
            <p:nvPr/>
          </p:nvSpPr>
          <p:spPr>
            <a:xfrm rot="21268304">
              <a:off x="653991" y="1941378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F0000"/>
                  </a:solidFill>
                </a:rPr>
                <a:t>8</a:t>
              </a:r>
              <a:endParaRPr lang="zh-CN" alt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00AB6D1B-67DA-4BBF-8878-314514F70CEA}"/>
                </a:ext>
              </a:extLst>
            </p:cNvPr>
            <p:cNvSpPr txBox="1"/>
            <p:nvPr/>
          </p:nvSpPr>
          <p:spPr>
            <a:xfrm>
              <a:off x="1859722" y="1399913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2"/>
                  </a:solidFill>
                </a:rPr>
                <a:t>9</a:t>
              </a:r>
              <a:endParaRPr lang="zh-CN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4E5AAD81-2DE0-4F38-AED5-34B5CFAF2127}"/>
                </a:ext>
              </a:extLst>
            </p:cNvPr>
            <p:cNvSpPr txBox="1"/>
            <p:nvPr/>
          </p:nvSpPr>
          <p:spPr>
            <a:xfrm rot="480456">
              <a:off x="3865432" y="1108564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F0000"/>
                  </a:solidFill>
                </a:rPr>
                <a:t>10</a:t>
              </a:r>
              <a:endParaRPr lang="zh-CN" alt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5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五边形 28"/>
          <p:cNvSpPr/>
          <p:nvPr/>
        </p:nvSpPr>
        <p:spPr>
          <a:xfrm flipH="1">
            <a:off x="761056" y="2127524"/>
            <a:ext cx="2855677" cy="144016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415" tIns="65708" rIns="131415" bIns="65708" rtlCol="0" anchor="ctr"/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if</a:t>
            </a:r>
            <a:endParaRPr lang="zh-CN" altLang="en-US" sz="60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129256" y="2127524"/>
            <a:ext cx="3550126" cy="144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415" tIns="65708" rIns="131415" bIns="65708" rtlCol="0" anchor="ctr"/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&lt;</a:t>
            </a:r>
            <a:r>
              <a:rPr lang="en-US" altLang="zh-CN" sz="4000" dirty="0" err="1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điều</a:t>
            </a:r>
            <a:r>
              <a:rPr lang="en-US" altLang="zh-CN" sz="4000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kiện</a:t>
            </a:r>
            <a:r>
              <a:rPr lang="en-US" altLang="zh-CN" sz="4000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&gt;</a:t>
            </a:r>
            <a:endParaRPr lang="zh-CN" altLang="en-US" sz="4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030610" y="97665"/>
            <a:ext cx="7861947" cy="616195"/>
          </a:xfrm>
        </p:spPr>
        <p:txBody>
          <a:bodyPr/>
          <a:lstStyle/>
          <a:p>
            <a:r>
              <a:rPr lang="en-US" altLang="zh-CN" b="1" dirty="0">
                <a:latin typeface="+mj-lt"/>
              </a:rPr>
              <a:t>CÚ PHÁP CẤU TRÚC RẼ NHÁNH </a:t>
            </a:r>
            <a:r>
              <a:rPr lang="en-US" altLang="zh-CN" b="1" dirty="0">
                <a:solidFill>
                  <a:srgbClr val="FF0000"/>
                </a:solidFill>
                <a:latin typeface="+mj-lt"/>
              </a:rPr>
              <a:t>DẠNG THIẾU</a:t>
            </a:r>
            <a:endParaRPr lang="zh-CN" alt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矩形 30">
            <a:extLst>
              <a:ext uri="{FF2B5EF4-FFF2-40B4-BE49-F238E27FC236}">
                <a16:creationId xmlns:a16="http://schemas.microsoft.com/office/drawing/2014/main" xmlns="" id="{68A80704-8495-4BF7-BB5A-7078ADD1A9E5}"/>
              </a:ext>
            </a:extLst>
          </p:cNvPr>
          <p:cNvSpPr/>
          <p:nvPr/>
        </p:nvSpPr>
        <p:spPr>
          <a:xfrm>
            <a:off x="8104238" y="2127524"/>
            <a:ext cx="3281163" cy="14401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415" tIns="65708" rIns="131415" bIns="65708" rtlCol="0" anchor="ctr"/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&lt;</a:t>
            </a:r>
            <a:r>
              <a:rPr lang="en-US" altLang="zh-CN" sz="4000" dirty="0" err="1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câu</a:t>
            </a:r>
            <a:r>
              <a:rPr lang="en-US" altLang="zh-CN" sz="4000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lệnh</a:t>
            </a:r>
            <a:r>
              <a:rPr lang="en-US" altLang="zh-CN" sz="4000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&gt;;</a:t>
            </a:r>
            <a:endParaRPr lang="zh-CN" altLang="en-US" sz="4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A934FF0-25F8-4E59-B1CF-CDEF949D2E34}"/>
              </a:ext>
            </a:extLst>
          </p:cNvPr>
          <p:cNvSpPr txBox="1"/>
          <p:nvPr/>
        </p:nvSpPr>
        <p:spPr>
          <a:xfrm>
            <a:off x="1693287" y="3979609"/>
            <a:ext cx="947383" cy="58413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en-US" altLang="zh-CN" sz="2900" b="1" dirty="0" err="1">
                <a:solidFill>
                  <a:srgbClr val="00B0F0"/>
                </a:solidFill>
                <a:ea typeface="微软雅黑" pitchFamily="34" charset="-122"/>
              </a:rPr>
              <a:t>Nếu</a:t>
            </a:r>
            <a:endParaRPr lang="zh-CN" altLang="en-US" sz="2900" b="1" dirty="0">
              <a:solidFill>
                <a:srgbClr val="00B0F0"/>
              </a:solidFill>
              <a:ea typeface="微软雅黑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A8F0C1-295A-4DB5-A771-7FFD1C534319}"/>
              </a:ext>
            </a:extLst>
          </p:cNvPr>
          <p:cNvSpPr txBox="1"/>
          <p:nvPr/>
        </p:nvSpPr>
        <p:spPr>
          <a:xfrm>
            <a:off x="4006974" y="4005064"/>
            <a:ext cx="3350336" cy="62514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x chia </a:t>
            </a:r>
            <a:r>
              <a:rPr lang="en-US" sz="3200" b="1" dirty="0" err="1">
                <a:solidFill>
                  <a:srgbClr val="FF0000"/>
                </a:solidFill>
              </a:rPr>
              <a:t>hết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2</a:t>
            </a:r>
            <a:endParaRPr lang="zh-CN" altLang="en-US" sz="2900" b="1" dirty="0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7FCEE22-A40D-432C-A345-E2AFD89023EA}"/>
              </a:ext>
            </a:extLst>
          </p:cNvPr>
          <p:cNvSpPr txBox="1"/>
          <p:nvPr/>
        </p:nvSpPr>
        <p:spPr>
          <a:xfrm>
            <a:off x="7177174" y="3938599"/>
            <a:ext cx="4689284" cy="62514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pPr algn="ctr"/>
            <a:r>
              <a:rPr lang="it-IT" sz="3200" b="1" dirty="0">
                <a:solidFill>
                  <a:srgbClr val="92D050"/>
                </a:solidFill>
              </a:rPr>
              <a:t>thì</a:t>
            </a:r>
            <a:r>
              <a:rPr lang="it-IT" sz="3200" dirty="0">
                <a:solidFill>
                  <a:srgbClr val="92D050"/>
                </a:solidFill>
              </a:rPr>
              <a:t> </a:t>
            </a:r>
            <a:r>
              <a:rPr lang="it-IT" sz="3200" b="1" dirty="0">
                <a:solidFill>
                  <a:srgbClr val="92D050"/>
                </a:solidFill>
              </a:rPr>
              <a:t>in ra x là số chẵn.</a:t>
            </a:r>
            <a:endParaRPr lang="en-US" sz="3200" b="1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0927FD8-FC4A-4781-A514-BC0989693D06}"/>
              </a:ext>
            </a:extLst>
          </p:cNvPr>
          <p:cNvSpPr txBox="1"/>
          <p:nvPr/>
        </p:nvSpPr>
        <p:spPr>
          <a:xfrm>
            <a:off x="1714714" y="4565913"/>
            <a:ext cx="947383" cy="58413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en-US" altLang="zh-CN" sz="2900" b="1" dirty="0">
                <a:solidFill>
                  <a:srgbClr val="00B0F0"/>
                </a:solidFill>
                <a:latin typeface="Consolas" panose="020B0609020204030204" pitchFamily="49" charset="0"/>
                <a:ea typeface="微软雅黑" pitchFamily="34" charset="-122"/>
              </a:rPr>
              <a:t>if</a:t>
            </a:r>
            <a:endParaRPr lang="zh-CN" altLang="en-US" sz="2900" b="1" dirty="0">
              <a:solidFill>
                <a:srgbClr val="00B0F0"/>
              </a:solidFill>
              <a:latin typeface="Consolas" panose="020B0609020204030204" pitchFamily="49" charset="0"/>
              <a:ea typeface="微软雅黑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1B41494-C2CE-49AF-BC90-5B5753386248}"/>
              </a:ext>
            </a:extLst>
          </p:cNvPr>
          <p:cNvSpPr txBox="1"/>
          <p:nvPr/>
        </p:nvSpPr>
        <p:spPr>
          <a:xfrm>
            <a:off x="4589238" y="4586838"/>
            <a:ext cx="2081564" cy="62514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nsolas" panose="020B0609020204030204" pitchFamily="49" charset="0"/>
              </a:rPr>
              <a:t>(x%2==0)</a:t>
            </a:r>
            <a:endParaRPr lang="zh-CN" altLang="en-US" sz="2900" b="1" dirty="0">
              <a:solidFill>
                <a:srgbClr val="FF0000"/>
              </a:solidFill>
              <a:latin typeface="Consolas" panose="020B0609020204030204" pitchFamily="49" charset="0"/>
              <a:ea typeface="微软雅黑" pitchFamily="34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AB83CB8-5606-4E77-B38A-0770D60C4A3C}"/>
              </a:ext>
            </a:extLst>
          </p:cNvPr>
          <p:cNvSpPr txBox="1"/>
          <p:nvPr/>
        </p:nvSpPr>
        <p:spPr>
          <a:xfrm>
            <a:off x="6971940" y="4586838"/>
            <a:ext cx="4894518" cy="62514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it-IT" sz="2900" b="1" dirty="0">
                <a:solidFill>
                  <a:srgbClr val="92D050"/>
                </a:solidFill>
                <a:latin typeface="Consolas" panose="020B0609020204030204" pitchFamily="49" charset="0"/>
              </a:rPr>
              <a:t>cout&lt;&lt;x&lt;&lt;</a:t>
            </a:r>
            <a:r>
              <a:rPr lang="en-US" sz="3200" b="1" dirty="0">
                <a:solidFill>
                  <a:srgbClr val="92D050"/>
                </a:solidFill>
                <a:latin typeface="Consolas" panose="020B0609020204030204" pitchFamily="49" charset="0"/>
              </a:rPr>
              <a:t>“</a:t>
            </a:r>
            <a:r>
              <a:rPr lang="it-IT" sz="2900" b="1" dirty="0">
                <a:solidFill>
                  <a:srgbClr val="92D050"/>
                </a:solidFill>
                <a:latin typeface="Consolas" panose="020B0609020204030204" pitchFamily="49" charset="0"/>
              </a:rPr>
              <a:t>la so chan</a:t>
            </a:r>
            <a:r>
              <a:rPr lang="en-US" sz="3200" b="1" dirty="0">
                <a:solidFill>
                  <a:srgbClr val="92D050"/>
                </a:solidFill>
                <a:latin typeface="Consolas" panose="020B0609020204030204" pitchFamily="49" charset="0"/>
              </a:rPr>
              <a:t>”</a:t>
            </a:r>
            <a:r>
              <a:rPr lang="it-IT" sz="2900" b="1" dirty="0">
                <a:solidFill>
                  <a:srgbClr val="92D050"/>
                </a:solidFill>
                <a:latin typeface="Consolas" panose="020B0609020204030204" pitchFamily="49" charset="0"/>
              </a:rPr>
              <a:t>;</a:t>
            </a:r>
            <a:endParaRPr lang="en-US" sz="2900" b="1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allout: Bent Line 2">
            <a:extLst>
              <a:ext uri="{FF2B5EF4-FFF2-40B4-BE49-F238E27FC236}">
                <a16:creationId xmlns:a16="http://schemas.microsoft.com/office/drawing/2014/main" xmlns="" id="{76414A21-F8CF-4331-8C2F-87396F530ED8}"/>
              </a:ext>
            </a:extLst>
          </p:cNvPr>
          <p:cNvSpPr/>
          <p:nvPr/>
        </p:nvSpPr>
        <p:spPr>
          <a:xfrm>
            <a:off x="7186178" y="1130650"/>
            <a:ext cx="2585096" cy="886481"/>
          </a:xfrm>
          <a:prstGeom prst="borderCallout2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 ; &gt; ; &lt;= ; &gt;= ; == ; !=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5FD2D28-835E-4580-8A62-C36BE8C2B26D}"/>
              </a:ext>
            </a:extLst>
          </p:cNvPr>
          <p:cNvCxnSpPr>
            <a:cxnSpLocks/>
          </p:cNvCxnSpPr>
          <p:nvPr/>
        </p:nvCxnSpPr>
        <p:spPr>
          <a:xfrm>
            <a:off x="777548" y="4852209"/>
            <a:ext cx="6856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63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813D6B8-5C97-4A57-B57F-598D52D1659B}"/>
              </a:ext>
            </a:extLst>
          </p:cNvPr>
          <p:cNvSpPr txBox="1"/>
          <p:nvPr/>
        </p:nvSpPr>
        <p:spPr>
          <a:xfrm>
            <a:off x="1330164" y="4578936"/>
            <a:ext cx="3303682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   </a:t>
            </a:r>
            <a:r>
              <a:rPr lang="es-ES" sz="2400" b="1" dirty="0" err="1"/>
              <a:t>Nếu</a:t>
            </a:r>
            <a:r>
              <a:rPr lang="es-ES" sz="2400" dirty="0"/>
              <a:t> y </a:t>
            </a:r>
            <a:r>
              <a:rPr lang="es-ES" sz="2400" dirty="0" err="1"/>
              <a:t>chia</a:t>
            </a:r>
            <a:r>
              <a:rPr lang="es-ES" sz="2400" dirty="0"/>
              <a:t> </a:t>
            </a:r>
            <a:r>
              <a:rPr lang="es-ES" sz="2400" dirty="0" err="1"/>
              <a:t>hết</a:t>
            </a:r>
            <a:r>
              <a:rPr lang="es-ES" sz="2400" dirty="0"/>
              <a:t> cho 9 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86ADD7-6B2B-4F21-820C-F0513ADD7333}"/>
              </a:ext>
            </a:extLst>
          </p:cNvPr>
          <p:cNvSpPr txBox="1"/>
          <p:nvPr/>
        </p:nvSpPr>
        <p:spPr>
          <a:xfrm>
            <a:off x="1308450" y="2952448"/>
            <a:ext cx="151216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Nếu</a:t>
            </a:r>
            <a:r>
              <a:rPr lang="en-US" sz="2400" dirty="0"/>
              <a:t> c &lt; 0 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A6D15C-BFAC-4696-ADCD-D1C269EA982F}"/>
              </a:ext>
            </a:extLst>
          </p:cNvPr>
          <p:cNvSpPr txBox="1"/>
          <p:nvPr/>
        </p:nvSpPr>
        <p:spPr>
          <a:xfrm>
            <a:off x="4643316" y="4578936"/>
            <a:ext cx="6537452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thì</a:t>
            </a:r>
            <a:r>
              <a:rPr lang="en-US" sz="2400" dirty="0"/>
              <a:t> in ra y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3 </a:t>
            </a:r>
            <a:r>
              <a:rPr lang="en-US" sz="2400" dirty="0" err="1"/>
              <a:t>và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9.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D623A9E-31DC-471C-83AE-7743BF376CAC}"/>
              </a:ext>
            </a:extLst>
          </p:cNvPr>
          <p:cNvSpPr txBox="1"/>
          <p:nvPr/>
        </p:nvSpPr>
        <p:spPr>
          <a:xfrm>
            <a:off x="2820628" y="2942671"/>
            <a:ext cx="393245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thì</a:t>
            </a:r>
            <a:r>
              <a:rPr lang="en-US" sz="2400" dirty="0"/>
              <a:t> in ra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.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29" name="标题 4">
            <a:extLst>
              <a:ext uri="{FF2B5EF4-FFF2-40B4-BE49-F238E27FC236}">
                <a16:creationId xmlns:a16="http://schemas.microsoft.com/office/drawing/2014/main" xmlns="" id="{609DE357-3CCF-4C72-90BD-E21ECC5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63" y="0"/>
            <a:ext cx="6063850" cy="1143000"/>
          </a:xfrm>
        </p:spPr>
        <p:txBody>
          <a:bodyPr/>
          <a:lstStyle/>
          <a:p>
            <a:r>
              <a:rPr lang="en-US" altLang="zh-CN" b="1" dirty="0">
                <a:latin typeface="+mj-lt"/>
              </a:rPr>
              <a:t>CẤU TRÚC RẼ NHÁNH </a:t>
            </a:r>
            <a:r>
              <a:rPr lang="en-US" altLang="zh-CN" b="1" dirty="0">
                <a:solidFill>
                  <a:srgbClr val="FF0000"/>
                </a:solidFill>
                <a:latin typeface="+mj-lt"/>
              </a:rPr>
              <a:t>DẠNG THIẾU</a:t>
            </a:r>
            <a:endParaRPr lang="zh-CN" alt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011EDB-74EB-4E24-A69C-16AF976924AF}"/>
              </a:ext>
            </a:extLst>
          </p:cNvPr>
          <p:cNvSpPr txBox="1"/>
          <p:nvPr/>
        </p:nvSpPr>
        <p:spPr>
          <a:xfrm>
            <a:off x="1319488" y="1562126"/>
            <a:ext cx="1728192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Nếu</a:t>
            </a:r>
            <a:r>
              <a:rPr lang="en-US" sz="2400" dirty="0"/>
              <a:t> a &gt; b 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836470-0E72-4A5C-8C0D-69A4E5DCFCEC}"/>
              </a:ext>
            </a:extLst>
          </p:cNvPr>
          <p:cNvSpPr txBox="1"/>
          <p:nvPr/>
        </p:nvSpPr>
        <p:spPr>
          <a:xfrm>
            <a:off x="3027862" y="1556792"/>
            <a:ext cx="393245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thì</a:t>
            </a:r>
            <a:r>
              <a:rPr lang="it-IT" sz="2400" dirty="0"/>
              <a:t> in ra a là số lớn nhất.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813D6B8-5C97-4A57-B57F-598D52D1659B}"/>
              </a:ext>
            </a:extLst>
          </p:cNvPr>
          <p:cNvSpPr txBox="1"/>
          <p:nvPr/>
        </p:nvSpPr>
        <p:spPr>
          <a:xfrm>
            <a:off x="1330164" y="4578936"/>
            <a:ext cx="3303682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   </a:t>
            </a:r>
            <a:r>
              <a:rPr lang="es-ES" sz="2400" b="1" dirty="0" err="1"/>
              <a:t>Nếu</a:t>
            </a:r>
            <a:r>
              <a:rPr lang="es-ES" sz="2400" dirty="0"/>
              <a:t> y </a:t>
            </a:r>
            <a:r>
              <a:rPr lang="es-ES" sz="2400" dirty="0" err="1"/>
              <a:t>chia</a:t>
            </a:r>
            <a:r>
              <a:rPr lang="es-ES" sz="2400" dirty="0"/>
              <a:t> </a:t>
            </a:r>
            <a:r>
              <a:rPr lang="es-ES" sz="2400" dirty="0" err="1"/>
              <a:t>hết</a:t>
            </a:r>
            <a:r>
              <a:rPr lang="es-ES" sz="2400" dirty="0"/>
              <a:t> cho 9 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86ADD7-6B2B-4F21-820C-F0513ADD7333}"/>
              </a:ext>
            </a:extLst>
          </p:cNvPr>
          <p:cNvSpPr txBox="1"/>
          <p:nvPr/>
        </p:nvSpPr>
        <p:spPr>
          <a:xfrm>
            <a:off x="1308450" y="2952448"/>
            <a:ext cx="151216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Nếu</a:t>
            </a:r>
            <a:r>
              <a:rPr lang="en-US" sz="2400" dirty="0"/>
              <a:t> c &lt; 0 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A6D15C-BFAC-4696-ADCD-D1C269EA982F}"/>
              </a:ext>
            </a:extLst>
          </p:cNvPr>
          <p:cNvSpPr txBox="1"/>
          <p:nvPr/>
        </p:nvSpPr>
        <p:spPr>
          <a:xfrm>
            <a:off x="4643316" y="4578936"/>
            <a:ext cx="6537452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thì</a:t>
            </a:r>
            <a:r>
              <a:rPr lang="en-US" sz="2400" dirty="0"/>
              <a:t> in ra y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3 </a:t>
            </a:r>
            <a:r>
              <a:rPr lang="en-US" sz="2400" dirty="0" err="1"/>
              <a:t>và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9.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D623A9E-31DC-471C-83AE-7743BF376CAC}"/>
              </a:ext>
            </a:extLst>
          </p:cNvPr>
          <p:cNvSpPr txBox="1"/>
          <p:nvPr/>
        </p:nvSpPr>
        <p:spPr>
          <a:xfrm>
            <a:off x="2820628" y="2942671"/>
            <a:ext cx="393245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thì</a:t>
            </a:r>
            <a:r>
              <a:rPr lang="en-US" sz="2400" dirty="0"/>
              <a:t> in ra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.</a:t>
            </a:r>
            <a:endParaRPr lang="en-US" sz="2400" dirty="0">
              <a:latin typeface="Consolas" panose="020B0609020204030204" pitchFamily="49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DC321B38-5B27-49B5-BB40-D51ED1BCB92D}"/>
              </a:ext>
            </a:extLst>
          </p:cNvPr>
          <p:cNvCxnSpPr>
            <a:cxnSpLocks/>
          </p:cNvCxnSpPr>
          <p:nvPr/>
        </p:nvCxnSpPr>
        <p:spPr>
          <a:xfrm>
            <a:off x="497934" y="3993665"/>
            <a:ext cx="6856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F2A1D28-61D1-4F5C-BCCA-B2E51D5ED9CF}"/>
              </a:ext>
            </a:extLst>
          </p:cNvPr>
          <p:cNvSpPr txBox="1"/>
          <p:nvPr/>
        </p:nvSpPr>
        <p:spPr>
          <a:xfrm>
            <a:off x="1486944" y="3777641"/>
            <a:ext cx="5266134" cy="502031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it-IT" sz="2400" b="1" dirty="0">
                <a:solidFill>
                  <a:srgbClr val="00B0F0"/>
                </a:solidFill>
                <a:latin typeface="Consolas" panose="020B0609020204030204" pitchFamily="49" charset="0"/>
              </a:rPr>
              <a:t>if </a:t>
            </a:r>
            <a:r>
              <a:rPr lang="it-IT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(c&lt;0) </a:t>
            </a:r>
            <a:r>
              <a:rPr lang="it-IT" sz="2400" b="1" dirty="0">
                <a:solidFill>
                  <a:srgbClr val="92D050"/>
                </a:solidFill>
                <a:latin typeface="Consolas" panose="020B0609020204030204" pitchFamily="49" charset="0"/>
              </a:rPr>
              <a:t>cout&lt;&lt;c&lt;&lt;</a:t>
            </a:r>
            <a:r>
              <a:rPr lang="en-US" sz="2400" dirty="0">
                <a:solidFill>
                  <a:srgbClr val="92D050"/>
                </a:solidFill>
                <a:latin typeface="Consolas" panose="020B0609020204030204" pitchFamily="49" charset="0"/>
              </a:rPr>
              <a:t>“</a:t>
            </a:r>
            <a:r>
              <a:rPr lang="it-IT" sz="2400" b="1" dirty="0">
                <a:solidFill>
                  <a:srgbClr val="92D050"/>
                </a:solidFill>
                <a:latin typeface="Consolas" panose="020B0609020204030204" pitchFamily="49" charset="0"/>
              </a:rPr>
              <a:t>la so am</a:t>
            </a:r>
            <a:r>
              <a:rPr lang="en-US" sz="2400" dirty="0">
                <a:solidFill>
                  <a:srgbClr val="92D050"/>
                </a:solidFill>
                <a:latin typeface="Consolas" panose="020B0609020204030204" pitchFamily="49" charset="0"/>
              </a:rPr>
              <a:t>”</a:t>
            </a:r>
            <a:r>
              <a:rPr lang="it-IT" sz="2400" b="1" dirty="0">
                <a:solidFill>
                  <a:srgbClr val="92D05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A82D8BF7-03D2-45D3-858E-A3E08CCE8028}"/>
              </a:ext>
            </a:extLst>
          </p:cNvPr>
          <p:cNvCxnSpPr>
            <a:cxnSpLocks/>
          </p:cNvCxnSpPr>
          <p:nvPr/>
        </p:nvCxnSpPr>
        <p:spPr>
          <a:xfrm>
            <a:off x="519395" y="5581452"/>
            <a:ext cx="5320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2A79610-4A8F-4045-8AB6-52C210066716}"/>
              </a:ext>
            </a:extLst>
          </p:cNvPr>
          <p:cNvSpPr txBox="1"/>
          <p:nvPr/>
        </p:nvSpPr>
        <p:spPr>
          <a:xfrm>
            <a:off x="1234445" y="5344519"/>
            <a:ext cx="10661373" cy="871363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it-IT" sz="2400" b="1" dirty="0">
                <a:solidFill>
                  <a:srgbClr val="00B0F0"/>
                </a:solidFill>
                <a:latin typeface="Consolas" panose="020B0609020204030204" pitchFamily="49" charset="0"/>
              </a:rPr>
              <a:t>if </a:t>
            </a:r>
            <a:r>
              <a:rPr lang="it-IT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(y%9==0) </a:t>
            </a:r>
            <a:r>
              <a:rPr lang="it-IT" sz="2400" b="1" dirty="0">
                <a:solidFill>
                  <a:srgbClr val="92D050"/>
                </a:solidFill>
                <a:latin typeface="Consolas" panose="020B0609020204030204" pitchFamily="49" charset="0"/>
              </a:rPr>
              <a:t>cout&lt;&lt;y&lt;&lt;</a:t>
            </a:r>
            <a:r>
              <a:rPr lang="en-US" sz="2400" dirty="0">
                <a:solidFill>
                  <a:srgbClr val="92D050"/>
                </a:solidFill>
                <a:latin typeface="Consolas" panose="020B0609020204030204" pitchFamily="49" charset="0"/>
              </a:rPr>
              <a:t>“</a:t>
            </a:r>
            <a:r>
              <a:rPr lang="it-IT" sz="2400" b="1" dirty="0">
                <a:solidFill>
                  <a:srgbClr val="92D050"/>
                </a:solidFill>
                <a:latin typeface="Consolas" panose="020B0609020204030204" pitchFamily="49" charset="0"/>
              </a:rPr>
              <a:t>la so vua chia het cho 3 va va chia het cho 9</a:t>
            </a:r>
            <a:r>
              <a:rPr lang="en-US" sz="2400" dirty="0">
                <a:solidFill>
                  <a:srgbClr val="92D050"/>
                </a:solidFill>
                <a:latin typeface="Consolas" panose="020B0609020204030204" pitchFamily="49" charset="0"/>
              </a:rPr>
              <a:t>”</a:t>
            </a:r>
            <a:r>
              <a:rPr lang="it-IT" sz="2400" b="1" dirty="0">
                <a:solidFill>
                  <a:srgbClr val="92D05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29" name="标题 4">
            <a:extLst>
              <a:ext uri="{FF2B5EF4-FFF2-40B4-BE49-F238E27FC236}">
                <a16:creationId xmlns:a16="http://schemas.microsoft.com/office/drawing/2014/main" xmlns="" id="{609DE357-3CCF-4C72-90BD-E21ECC5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63" y="0"/>
            <a:ext cx="6063850" cy="1143000"/>
          </a:xfrm>
        </p:spPr>
        <p:txBody>
          <a:bodyPr/>
          <a:lstStyle/>
          <a:p>
            <a:r>
              <a:rPr lang="en-US" altLang="zh-CN" b="1" dirty="0">
                <a:latin typeface="+mj-lt"/>
              </a:rPr>
              <a:t>CẤU TRÚC RẼ NHÁNH </a:t>
            </a:r>
            <a:r>
              <a:rPr lang="en-US" altLang="zh-CN" b="1" dirty="0">
                <a:solidFill>
                  <a:srgbClr val="FF0000"/>
                </a:solidFill>
                <a:latin typeface="+mj-lt"/>
              </a:rPr>
              <a:t>DẠNG THIẾU</a:t>
            </a:r>
            <a:endParaRPr lang="zh-CN" alt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011EDB-74EB-4E24-A69C-16AF976924AF}"/>
              </a:ext>
            </a:extLst>
          </p:cNvPr>
          <p:cNvSpPr txBox="1"/>
          <p:nvPr/>
        </p:nvSpPr>
        <p:spPr>
          <a:xfrm>
            <a:off x="1319488" y="1562126"/>
            <a:ext cx="1728192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Nếu</a:t>
            </a:r>
            <a:r>
              <a:rPr lang="en-US" sz="2400" dirty="0"/>
              <a:t> a &gt; b 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836470-0E72-4A5C-8C0D-69A4E5DCFCEC}"/>
              </a:ext>
            </a:extLst>
          </p:cNvPr>
          <p:cNvSpPr txBox="1"/>
          <p:nvPr/>
        </p:nvSpPr>
        <p:spPr>
          <a:xfrm>
            <a:off x="3027862" y="1556792"/>
            <a:ext cx="393245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thì</a:t>
            </a:r>
            <a:r>
              <a:rPr lang="it-IT" sz="2400" dirty="0"/>
              <a:t> in ra a là số lớn nhất.</a:t>
            </a:r>
            <a:endParaRPr lang="en-US" sz="2400" dirty="0">
              <a:latin typeface="Consolas" panose="020B0609020204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A8D3FF6-9F95-4F19-91E1-59ACE1B4FB4F}"/>
              </a:ext>
            </a:extLst>
          </p:cNvPr>
          <p:cNvCxnSpPr>
            <a:cxnSpLocks/>
          </p:cNvCxnSpPr>
          <p:nvPr/>
        </p:nvCxnSpPr>
        <p:spPr>
          <a:xfrm>
            <a:off x="497934" y="2453128"/>
            <a:ext cx="6856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10A05F-16A3-40BF-80FD-7C3465FF13C0}"/>
              </a:ext>
            </a:extLst>
          </p:cNvPr>
          <p:cNvSpPr txBox="1"/>
          <p:nvPr/>
        </p:nvSpPr>
        <p:spPr>
          <a:xfrm>
            <a:off x="1486944" y="2237104"/>
            <a:ext cx="6252716" cy="502031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it-IT" sz="2400" b="1" dirty="0">
                <a:solidFill>
                  <a:srgbClr val="00B0F0"/>
                </a:solidFill>
                <a:latin typeface="Consolas" panose="020B0609020204030204" pitchFamily="49" charset="0"/>
              </a:rPr>
              <a:t>if </a:t>
            </a:r>
            <a:r>
              <a:rPr lang="it-IT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(a&gt;b) </a:t>
            </a:r>
            <a:r>
              <a:rPr lang="it-IT" sz="2400" b="1" dirty="0">
                <a:solidFill>
                  <a:srgbClr val="92D050"/>
                </a:solidFill>
                <a:latin typeface="Consolas" panose="020B0609020204030204" pitchFamily="49" charset="0"/>
              </a:rPr>
              <a:t>cout&lt;&lt;a&lt;&lt;</a:t>
            </a:r>
            <a:r>
              <a:rPr lang="en-US" sz="2400" dirty="0">
                <a:solidFill>
                  <a:srgbClr val="92D050"/>
                </a:solidFill>
                <a:latin typeface="Consolas" panose="020B0609020204030204" pitchFamily="49" charset="0"/>
              </a:rPr>
              <a:t>“</a:t>
            </a:r>
            <a:r>
              <a:rPr lang="it-IT" sz="2400" b="1" dirty="0">
                <a:solidFill>
                  <a:srgbClr val="92D050"/>
                </a:solidFill>
                <a:latin typeface="Consolas" panose="020B0609020204030204" pitchFamily="49" charset="0"/>
              </a:rPr>
              <a:t>la so lon nhat</a:t>
            </a:r>
            <a:r>
              <a:rPr lang="en-US" sz="2400" dirty="0">
                <a:solidFill>
                  <a:srgbClr val="92D050"/>
                </a:solidFill>
                <a:latin typeface="Consolas" panose="020B0609020204030204" pitchFamily="49" charset="0"/>
              </a:rPr>
              <a:t>”</a:t>
            </a:r>
            <a:r>
              <a:rPr lang="it-IT" sz="2400" b="1" dirty="0">
                <a:solidFill>
                  <a:srgbClr val="92D05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pic>
        <p:nvPicPr>
          <p:cNvPr id="16" name="Picture 12" descr="Digit 60">
            <a:extLst>
              <a:ext uri="{FF2B5EF4-FFF2-40B4-BE49-F238E27FC236}">
                <a16:creationId xmlns:a16="http://schemas.microsoft.com/office/drawing/2014/main" xmlns="" id="{9AC2B49D-87EB-4B44-A0E1-3F139C6CA8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14" y="260648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emonTreePiano-RichardClayderman_yfd9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E64C9541-9415-4034-B5D0-49558D458A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94181" y="6366519"/>
            <a:ext cx="46166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6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1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4" grpId="0"/>
      <p:bldP spid="28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Freeform 76"/>
          <p:cNvSpPr>
            <a:spLocks noEditPoints="1"/>
          </p:cNvSpPr>
          <p:nvPr/>
        </p:nvSpPr>
        <p:spPr bwMode="auto">
          <a:xfrm>
            <a:off x="863667" y="3501010"/>
            <a:ext cx="2483811" cy="1337436"/>
          </a:xfrm>
          <a:custGeom>
            <a:avLst/>
            <a:gdLst>
              <a:gd name="T0" fmla="*/ 760 w 875"/>
              <a:gd name="T1" fmla="*/ 271 h 471"/>
              <a:gd name="T2" fmla="*/ 726 w 875"/>
              <a:gd name="T3" fmla="*/ 241 h 471"/>
              <a:gd name="T4" fmla="*/ 516 w 875"/>
              <a:gd name="T5" fmla="*/ 125 h 471"/>
              <a:gd name="T6" fmla="*/ 406 w 875"/>
              <a:gd name="T7" fmla="*/ 10 h 471"/>
              <a:gd name="T8" fmla="*/ 172 w 875"/>
              <a:gd name="T9" fmla="*/ 159 h 471"/>
              <a:gd name="T10" fmla="*/ 146 w 875"/>
              <a:gd name="T11" fmla="*/ 308 h 471"/>
              <a:gd name="T12" fmla="*/ 125 w 875"/>
              <a:gd name="T13" fmla="*/ 315 h 471"/>
              <a:gd name="T14" fmla="*/ 11 w 875"/>
              <a:gd name="T15" fmla="*/ 374 h 471"/>
              <a:gd name="T16" fmla="*/ 469 w 875"/>
              <a:gd name="T17" fmla="*/ 452 h 471"/>
              <a:gd name="T18" fmla="*/ 712 w 875"/>
              <a:gd name="T19" fmla="*/ 427 h 471"/>
              <a:gd name="T20" fmla="*/ 609 w 875"/>
              <a:gd name="T21" fmla="*/ 440 h 471"/>
              <a:gd name="T22" fmla="*/ 393 w 875"/>
              <a:gd name="T23" fmla="*/ 440 h 471"/>
              <a:gd name="T24" fmla="*/ 76 w 875"/>
              <a:gd name="T25" fmla="*/ 427 h 471"/>
              <a:gd name="T26" fmla="*/ 99 w 875"/>
              <a:gd name="T27" fmla="*/ 323 h 471"/>
              <a:gd name="T28" fmla="*/ 159 w 875"/>
              <a:gd name="T29" fmla="*/ 353 h 471"/>
              <a:gd name="T30" fmla="*/ 156 w 875"/>
              <a:gd name="T31" fmla="*/ 318 h 471"/>
              <a:gd name="T32" fmla="*/ 212 w 875"/>
              <a:gd name="T33" fmla="*/ 115 h 471"/>
              <a:gd name="T34" fmla="*/ 499 w 875"/>
              <a:gd name="T35" fmla="*/ 101 h 471"/>
              <a:gd name="T36" fmla="*/ 487 w 875"/>
              <a:gd name="T37" fmla="*/ 132 h 471"/>
              <a:gd name="T38" fmla="*/ 505 w 875"/>
              <a:gd name="T39" fmla="*/ 199 h 471"/>
              <a:gd name="T40" fmla="*/ 532 w 875"/>
              <a:gd name="T41" fmla="*/ 135 h 471"/>
              <a:gd name="T42" fmla="*/ 712 w 875"/>
              <a:gd name="T43" fmla="*/ 251 h 471"/>
              <a:gd name="T44" fmla="*/ 644 w 875"/>
              <a:gd name="T45" fmla="*/ 309 h 471"/>
              <a:gd name="T46" fmla="*/ 701 w 875"/>
              <a:gd name="T47" fmla="*/ 296 h 471"/>
              <a:gd name="T48" fmla="*/ 746 w 875"/>
              <a:gd name="T49" fmla="*/ 284 h 471"/>
              <a:gd name="T50" fmla="*/ 814 w 875"/>
              <a:gd name="T51" fmla="*/ 388 h 471"/>
              <a:gd name="T52" fmla="*/ 711 w 875"/>
              <a:gd name="T53" fmla="*/ 418 h 471"/>
              <a:gd name="T54" fmla="*/ 834 w 875"/>
              <a:gd name="T55" fmla="*/ 392 h 471"/>
              <a:gd name="T56" fmla="*/ 177 w 875"/>
              <a:gd name="T57" fmla="*/ 353 h 471"/>
              <a:gd name="T58" fmla="*/ 158 w 875"/>
              <a:gd name="T59" fmla="*/ 327 h 471"/>
              <a:gd name="T60" fmla="*/ 177 w 875"/>
              <a:gd name="T61" fmla="*/ 353 h 471"/>
              <a:gd name="T62" fmla="*/ 449 w 875"/>
              <a:gd name="T63" fmla="*/ 194 h 471"/>
              <a:gd name="T64" fmla="*/ 507 w 875"/>
              <a:gd name="T65" fmla="*/ 1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5" h="471">
                <a:moveTo>
                  <a:pt x="858" y="311"/>
                </a:moveTo>
                <a:cubicBezTo>
                  <a:pt x="839" y="277"/>
                  <a:pt x="794" y="273"/>
                  <a:pt x="760" y="271"/>
                </a:cubicBezTo>
                <a:cubicBezTo>
                  <a:pt x="745" y="271"/>
                  <a:pt x="731" y="271"/>
                  <a:pt x="718" y="273"/>
                </a:cubicBezTo>
                <a:cubicBezTo>
                  <a:pt x="724" y="262"/>
                  <a:pt x="729" y="250"/>
                  <a:pt x="726" y="241"/>
                </a:cubicBezTo>
                <a:cubicBezTo>
                  <a:pt x="713" y="192"/>
                  <a:pt x="675" y="160"/>
                  <a:pt x="630" y="140"/>
                </a:cubicBezTo>
                <a:cubicBezTo>
                  <a:pt x="595" y="125"/>
                  <a:pt x="554" y="119"/>
                  <a:pt x="516" y="125"/>
                </a:cubicBezTo>
                <a:cubicBezTo>
                  <a:pt x="514" y="114"/>
                  <a:pt x="511" y="103"/>
                  <a:pt x="508" y="93"/>
                </a:cubicBezTo>
                <a:cubicBezTo>
                  <a:pt x="491" y="48"/>
                  <a:pt x="452" y="19"/>
                  <a:pt x="406" y="10"/>
                </a:cubicBezTo>
                <a:cubicBezTo>
                  <a:pt x="357" y="0"/>
                  <a:pt x="310" y="17"/>
                  <a:pt x="270" y="44"/>
                </a:cubicBezTo>
                <a:cubicBezTo>
                  <a:pt x="229" y="73"/>
                  <a:pt x="196" y="115"/>
                  <a:pt x="172" y="159"/>
                </a:cubicBezTo>
                <a:cubicBezTo>
                  <a:pt x="161" y="180"/>
                  <a:pt x="151" y="202"/>
                  <a:pt x="146" y="225"/>
                </a:cubicBezTo>
                <a:cubicBezTo>
                  <a:pt x="141" y="253"/>
                  <a:pt x="147" y="280"/>
                  <a:pt x="146" y="308"/>
                </a:cubicBezTo>
                <a:cubicBezTo>
                  <a:pt x="146" y="311"/>
                  <a:pt x="146" y="314"/>
                  <a:pt x="146" y="317"/>
                </a:cubicBezTo>
                <a:cubicBezTo>
                  <a:pt x="137" y="316"/>
                  <a:pt x="129" y="315"/>
                  <a:pt x="125" y="315"/>
                </a:cubicBezTo>
                <a:cubicBezTo>
                  <a:pt x="101" y="312"/>
                  <a:pt x="82" y="312"/>
                  <a:pt x="60" y="322"/>
                </a:cubicBezTo>
                <a:cubicBezTo>
                  <a:pt x="37" y="332"/>
                  <a:pt x="19" y="350"/>
                  <a:pt x="11" y="374"/>
                </a:cubicBezTo>
                <a:cubicBezTo>
                  <a:pt x="0" y="412"/>
                  <a:pt x="38" y="428"/>
                  <a:pt x="68" y="436"/>
                </a:cubicBezTo>
                <a:cubicBezTo>
                  <a:pt x="198" y="471"/>
                  <a:pt x="336" y="447"/>
                  <a:pt x="469" y="452"/>
                </a:cubicBezTo>
                <a:cubicBezTo>
                  <a:pt x="511" y="454"/>
                  <a:pt x="552" y="454"/>
                  <a:pt x="594" y="451"/>
                </a:cubicBezTo>
                <a:cubicBezTo>
                  <a:pt x="635" y="447"/>
                  <a:pt x="674" y="445"/>
                  <a:pt x="712" y="427"/>
                </a:cubicBezTo>
                <a:cubicBezTo>
                  <a:pt x="714" y="426"/>
                  <a:pt x="712" y="423"/>
                  <a:pt x="710" y="424"/>
                </a:cubicBezTo>
                <a:cubicBezTo>
                  <a:pt x="677" y="436"/>
                  <a:pt x="644" y="436"/>
                  <a:pt x="609" y="440"/>
                </a:cubicBezTo>
                <a:cubicBezTo>
                  <a:pt x="571" y="444"/>
                  <a:pt x="532" y="444"/>
                  <a:pt x="493" y="443"/>
                </a:cubicBezTo>
                <a:cubicBezTo>
                  <a:pt x="460" y="442"/>
                  <a:pt x="427" y="440"/>
                  <a:pt x="393" y="440"/>
                </a:cubicBezTo>
                <a:cubicBezTo>
                  <a:pt x="354" y="440"/>
                  <a:pt x="316" y="443"/>
                  <a:pt x="277" y="444"/>
                </a:cubicBezTo>
                <a:cubicBezTo>
                  <a:pt x="210" y="445"/>
                  <a:pt x="141" y="443"/>
                  <a:pt x="76" y="427"/>
                </a:cubicBezTo>
                <a:cubicBezTo>
                  <a:pt x="56" y="422"/>
                  <a:pt x="28" y="416"/>
                  <a:pt x="21" y="394"/>
                </a:cubicBezTo>
                <a:cubicBezTo>
                  <a:pt x="9" y="355"/>
                  <a:pt x="68" y="324"/>
                  <a:pt x="99" y="323"/>
                </a:cubicBezTo>
                <a:cubicBezTo>
                  <a:pt x="114" y="323"/>
                  <a:pt x="131" y="324"/>
                  <a:pt x="147" y="326"/>
                </a:cubicBezTo>
                <a:cubicBezTo>
                  <a:pt x="149" y="336"/>
                  <a:pt x="152" y="345"/>
                  <a:pt x="159" y="353"/>
                </a:cubicBezTo>
                <a:cubicBezTo>
                  <a:pt x="167" y="362"/>
                  <a:pt x="189" y="370"/>
                  <a:pt x="199" y="360"/>
                </a:cubicBezTo>
                <a:cubicBezTo>
                  <a:pt x="223" y="333"/>
                  <a:pt x="186" y="323"/>
                  <a:pt x="156" y="318"/>
                </a:cubicBezTo>
                <a:cubicBezTo>
                  <a:pt x="155" y="307"/>
                  <a:pt x="157" y="296"/>
                  <a:pt x="155" y="285"/>
                </a:cubicBezTo>
                <a:cubicBezTo>
                  <a:pt x="147" y="221"/>
                  <a:pt x="175" y="165"/>
                  <a:pt x="212" y="115"/>
                </a:cubicBezTo>
                <a:cubicBezTo>
                  <a:pt x="247" y="69"/>
                  <a:pt x="295" y="30"/>
                  <a:pt x="353" y="19"/>
                </a:cubicBezTo>
                <a:cubicBezTo>
                  <a:pt x="414" y="7"/>
                  <a:pt x="480" y="41"/>
                  <a:pt x="499" y="101"/>
                </a:cubicBezTo>
                <a:cubicBezTo>
                  <a:pt x="502" y="109"/>
                  <a:pt x="504" y="118"/>
                  <a:pt x="505" y="127"/>
                </a:cubicBezTo>
                <a:cubicBezTo>
                  <a:pt x="499" y="128"/>
                  <a:pt x="493" y="130"/>
                  <a:pt x="487" y="132"/>
                </a:cubicBezTo>
                <a:cubicBezTo>
                  <a:pt x="448" y="144"/>
                  <a:pt x="432" y="169"/>
                  <a:pt x="438" y="209"/>
                </a:cubicBezTo>
                <a:cubicBezTo>
                  <a:pt x="444" y="245"/>
                  <a:pt x="493" y="216"/>
                  <a:pt x="505" y="199"/>
                </a:cubicBezTo>
                <a:cubicBezTo>
                  <a:pt x="516" y="182"/>
                  <a:pt x="519" y="159"/>
                  <a:pt x="517" y="136"/>
                </a:cubicBezTo>
                <a:cubicBezTo>
                  <a:pt x="522" y="136"/>
                  <a:pt x="527" y="135"/>
                  <a:pt x="532" y="135"/>
                </a:cubicBezTo>
                <a:cubicBezTo>
                  <a:pt x="579" y="132"/>
                  <a:pt x="627" y="146"/>
                  <a:pt x="665" y="174"/>
                </a:cubicBezTo>
                <a:cubicBezTo>
                  <a:pt x="687" y="189"/>
                  <a:pt x="719" y="222"/>
                  <a:pt x="712" y="251"/>
                </a:cubicBezTo>
                <a:cubicBezTo>
                  <a:pt x="711" y="260"/>
                  <a:pt x="707" y="269"/>
                  <a:pt x="701" y="276"/>
                </a:cubicBezTo>
                <a:cubicBezTo>
                  <a:pt x="681" y="282"/>
                  <a:pt x="663" y="292"/>
                  <a:pt x="644" y="309"/>
                </a:cubicBezTo>
                <a:cubicBezTo>
                  <a:pt x="640" y="312"/>
                  <a:pt x="642" y="320"/>
                  <a:pt x="648" y="320"/>
                </a:cubicBezTo>
                <a:cubicBezTo>
                  <a:pt x="669" y="319"/>
                  <a:pt x="686" y="310"/>
                  <a:pt x="701" y="296"/>
                </a:cubicBezTo>
                <a:cubicBezTo>
                  <a:pt x="703" y="294"/>
                  <a:pt x="705" y="291"/>
                  <a:pt x="708" y="288"/>
                </a:cubicBezTo>
                <a:cubicBezTo>
                  <a:pt x="719" y="285"/>
                  <a:pt x="732" y="284"/>
                  <a:pt x="746" y="284"/>
                </a:cubicBezTo>
                <a:cubicBezTo>
                  <a:pt x="778" y="285"/>
                  <a:pt x="816" y="286"/>
                  <a:pt x="840" y="310"/>
                </a:cubicBezTo>
                <a:cubicBezTo>
                  <a:pt x="871" y="341"/>
                  <a:pt x="842" y="372"/>
                  <a:pt x="814" y="388"/>
                </a:cubicBezTo>
                <a:cubicBezTo>
                  <a:pt x="782" y="407"/>
                  <a:pt x="748" y="407"/>
                  <a:pt x="712" y="406"/>
                </a:cubicBezTo>
                <a:cubicBezTo>
                  <a:pt x="705" y="406"/>
                  <a:pt x="704" y="417"/>
                  <a:pt x="711" y="418"/>
                </a:cubicBezTo>
                <a:cubicBezTo>
                  <a:pt x="737" y="419"/>
                  <a:pt x="762" y="420"/>
                  <a:pt x="788" y="416"/>
                </a:cubicBezTo>
                <a:cubicBezTo>
                  <a:pt x="803" y="413"/>
                  <a:pt x="821" y="400"/>
                  <a:pt x="834" y="392"/>
                </a:cubicBezTo>
                <a:cubicBezTo>
                  <a:pt x="864" y="372"/>
                  <a:pt x="875" y="343"/>
                  <a:pt x="858" y="311"/>
                </a:cubicBezTo>
                <a:close/>
                <a:moveTo>
                  <a:pt x="177" y="353"/>
                </a:moveTo>
                <a:cubicBezTo>
                  <a:pt x="170" y="350"/>
                  <a:pt x="165" y="346"/>
                  <a:pt x="162" y="340"/>
                </a:cubicBezTo>
                <a:cubicBezTo>
                  <a:pt x="160" y="336"/>
                  <a:pt x="158" y="332"/>
                  <a:pt x="158" y="327"/>
                </a:cubicBezTo>
                <a:cubicBezTo>
                  <a:pt x="167" y="329"/>
                  <a:pt x="176" y="331"/>
                  <a:pt x="184" y="333"/>
                </a:cubicBezTo>
                <a:cubicBezTo>
                  <a:pt x="182" y="340"/>
                  <a:pt x="179" y="346"/>
                  <a:pt x="177" y="353"/>
                </a:cubicBezTo>
                <a:close/>
                <a:moveTo>
                  <a:pt x="478" y="209"/>
                </a:moveTo>
                <a:cubicBezTo>
                  <a:pt x="462" y="218"/>
                  <a:pt x="448" y="213"/>
                  <a:pt x="449" y="194"/>
                </a:cubicBezTo>
                <a:cubicBezTo>
                  <a:pt x="449" y="182"/>
                  <a:pt x="449" y="169"/>
                  <a:pt x="457" y="160"/>
                </a:cubicBezTo>
                <a:cubicBezTo>
                  <a:pt x="469" y="148"/>
                  <a:pt x="488" y="141"/>
                  <a:pt x="507" y="138"/>
                </a:cubicBezTo>
                <a:cubicBezTo>
                  <a:pt x="509" y="166"/>
                  <a:pt x="502" y="196"/>
                  <a:pt x="478" y="2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9" name="Freeform 74"/>
          <p:cNvSpPr>
            <a:spLocks noEditPoints="1"/>
          </p:cNvSpPr>
          <p:nvPr/>
        </p:nvSpPr>
        <p:spPr bwMode="auto">
          <a:xfrm>
            <a:off x="334566" y="620690"/>
            <a:ext cx="2225456" cy="1325420"/>
          </a:xfrm>
          <a:custGeom>
            <a:avLst/>
            <a:gdLst>
              <a:gd name="T0" fmla="*/ 746 w 784"/>
              <a:gd name="T1" fmla="*/ 339 h 467"/>
              <a:gd name="T2" fmla="*/ 670 w 784"/>
              <a:gd name="T3" fmla="*/ 311 h 467"/>
              <a:gd name="T4" fmla="*/ 690 w 784"/>
              <a:gd name="T5" fmla="*/ 194 h 467"/>
              <a:gd name="T6" fmla="*/ 579 w 784"/>
              <a:gd name="T7" fmla="*/ 173 h 467"/>
              <a:gd name="T8" fmla="*/ 561 w 784"/>
              <a:gd name="T9" fmla="*/ 95 h 467"/>
              <a:gd name="T10" fmla="*/ 460 w 784"/>
              <a:gd name="T11" fmla="*/ 93 h 467"/>
              <a:gd name="T12" fmla="*/ 382 w 784"/>
              <a:gd name="T13" fmla="*/ 14 h 467"/>
              <a:gd name="T14" fmla="*/ 237 w 784"/>
              <a:gd name="T15" fmla="*/ 160 h 467"/>
              <a:gd name="T16" fmla="*/ 96 w 784"/>
              <a:gd name="T17" fmla="*/ 173 h 467"/>
              <a:gd name="T18" fmla="*/ 67 w 784"/>
              <a:gd name="T19" fmla="*/ 317 h 467"/>
              <a:gd name="T20" fmla="*/ 15 w 784"/>
              <a:gd name="T21" fmla="*/ 350 h 467"/>
              <a:gd name="T22" fmla="*/ 78 w 784"/>
              <a:gd name="T23" fmla="*/ 437 h 467"/>
              <a:gd name="T24" fmla="*/ 126 w 784"/>
              <a:gd name="T25" fmla="*/ 448 h 467"/>
              <a:gd name="T26" fmla="*/ 241 w 784"/>
              <a:gd name="T27" fmla="*/ 452 h 467"/>
              <a:gd name="T28" fmla="*/ 481 w 784"/>
              <a:gd name="T29" fmla="*/ 438 h 467"/>
              <a:gd name="T30" fmla="*/ 537 w 784"/>
              <a:gd name="T31" fmla="*/ 435 h 467"/>
              <a:gd name="T32" fmla="*/ 644 w 784"/>
              <a:gd name="T33" fmla="*/ 464 h 467"/>
              <a:gd name="T34" fmla="*/ 781 w 784"/>
              <a:gd name="T35" fmla="*/ 382 h 467"/>
              <a:gd name="T36" fmla="*/ 640 w 784"/>
              <a:gd name="T37" fmla="*/ 453 h 467"/>
              <a:gd name="T38" fmla="*/ 585 w 784"/>
              <a:gd name="T39" fmla="*/ 434 h 467"/>
              <a:gd name="T40" fmla="*/ 589 w 784"/>
              <a:gd name="T41" fmla="*/ 426 h 467"/>
              <a:gd name="T42" fmla="*/ 578 w 784"/>
              <a:gd name="T43" fmla="*/ 420 h 467"/>
              <a:gd name="T44" fmla="*/ 551 w 784"/>
              <a:gd name="T45" fmla="*/ 426 h 467"/>
              <a:gd name="T46" fmla="*/ 483 w 784"/>
              <a:gd name="T47" fmla="*/ 427 h 467"/>
              <a:gd name="T48" fmla="*/ 355 w 784"/>
              <a:gd name="T49" fmla="*/ 435 h 467"/>
              <a:gd name="T50" fmla="*/ 119 w 784"/>
              <a:gd name="T51" fmla="*/ 435 h 467"/>
              <a:gd name="T52" fmla="*/ 24 w 784"/>
              <a:gd name="T53" fmla="*/ 388 h 467"/>
              <a:gd name="T54" fmla="*/ 62 w 784"/>
              <a:gd name="T55" fmla="*/ 330 h 467"/>
              <a:gd name="T56" fmla="*/ 73 w 784"/>
              <a:gd name="T57" fmla="*/ 330 h 467"/>
              <a:gd name="T58" fmla="*/ 127 w 784"/>
              <a:gd name="T59" fmla="*/ 317 h 467"/>
              <a:gd name="T60" fmla="*/ 76 w 784"/>
              <a:gd name="T61" fmla="*/ 313 h 467"/>
              <a:gd name="T62" fmla="*/ 80 w 784"/>
              <a:gd name="T63" fmla="*/ 199 h 467"/>
              <a:gd name="T64" fmla="*/ 236 w 784"/>
              <a:gd name="T65" fmla="*/ 171 h 467"/>
              <a:gd name="T66" fmla="*/ 239 w 784"/>
              <a:gd name="T67" fmla="*/ 219 h 467"/>
              <a:gd name="T68" fmla="*/ 274 w 784"/>
              <a:gd name="T69" fmla="*/ 184 h 467"/>
              <a:gd name="T70" fmla="*/ 250 w 784"/>
              <a:gd name="T71" fmla="*/ 138 h 467"/>
              <a:gd name="T72" fmla="*/ 373 w 784"/>
              <a:gd name="T73" fmla="*/ 23 h 467"/>
              <a:gd name="T74" fmla="*/ 447 w 784"/>
              <a:gd name="T75" fmla="*/ 83 h 467"/>
              <a:gd name="T76" fmla="*/ 416 w 784"/>
              <a:gd name="T77" fmla="*/ 128 h 467"/>
              <a:gd name="T78" fmla="*/ 457 w 784"/>
              <a:gd name="T79" fmla="*/ 143 h 467"/>
              <a:gd name="T80" fmla="*/ 462 w 784"/>
              <a:gd name="T81" fmla="*/ 104 h 467"/>
              <a:gd name="T82" fmla="*/ 568 w 784"/>
              <a:gd name="T83" fmla="*/ 170 h 467"/>
              <a:gd name="T84" fmla="*/ 530 w 784"/>
              <a:gd name="T85" fmla="*/ 208 h 467"/>
              <a:gd name="T86" fmla="*/ 573 w 784"/>
              <a:gd name="T87" fmla="*/ 184 h 467"/>
              <a:gd name="T88" fmla="*/ 680 w 784"/>
              <a:gd name="T89" fmla="*/ 200 h 467"/>
              <a:gd name="T90" fmla="*/ 635 w 784"/>
              <a:gd name="T91" fmla="*/ 313 h 467"/>
              <a:gd name="T92" fmla="*/ 615 w 784"/>
              <a:gd name="T93" fmla="*/ 329 h 467"/>
              <a:gd name="T94" fmla="*/ 671 w 784"/>
              <a:gd name="T95" fmla="*/ 323 h 467"/>
              <a:gd name="T96" fmla="*/ 769 w 784"/>
              <a:gd name="T97" fmla="*/ 380 h 467"/>
              <a:gd name="T98" fmla="*/ 80 w 784"/>
              <a:gd name="T99" fmla="*/ 323 h 467"/>
              <a:gd name="T100" fmla="*/ 116 w 784"/>
              <a:gd name="T101" fmla="*/ 321 h 467"/>
              <a:gd name="T102" fmla="*/ 101 w 784"/>
              <a:gd name="T103" fmla="*/ 339 h 467"/>
              <a:gd name="T104" fmla="*/ 246 w 784"/>
              <a:gd name="T105" fmla="*/ 174 h 467"/>
              <a:gd name="T106" fmla="*/ 252 w 784"/>
              <a:gd name="T107" fmla="*/ 219 h 467"/>
              <a:gd name="T108" fmla="*/ 246 w 784"/>
              <a:gd name="T109" fmla="*/ 174 h 467"/>
              <a:gd name="T110" fmla="*/ 435 w 784"/>
              <a:gd name="T111" fmla="*/ 168 h 467"/>
              <a:gd name="T112" fmla="*/ 439 w 784"/>
              <a:gd name="T113" fmla="*/ 117 h 467"/>
              <a:gd name="T114" fmla="*/ 449 w 784"/>
              <a:gd name="T115" fmla="*/ 130 h 467"/>
              <a:gd name="T116" fmla="*/ 546 w 784"/>
              <a:gd name="T117" fmla="*/ 199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4" h="467">
                <a:moveTo>
                  <a:pt x="781" y="382"/>
                </a:moveTo>
                <a:cubicBezTo>
                  <a:pt x="777" y="362"/>
                  <a:pt x="763" y="348"/>
                  <a:pt x="746" y="339"/>
                </a:cubicBezTo>
                <a:cubicBezTo>
                  <a:pt x="726" y="328"/>
                  <a:pt x="705" y="320"/>
                  <a:pt x="683" y="314"/>
                </a:cubicBezTo>
                <a:cubicBezTo>
                  <a:pt x="679" y="313"/>
                  <a:pt x="674" y="312"/>
                  <a:pt x="670" y="311"/>
                </a:cubicBezTo>
                <a:cubicBezTo>
                  <a:pt x="681" y="305"/>
                  <a:pt x="691" y="297"/>
                  <a:pt x="700" y="286"/>
                </a:cubicBezTo>
                <a:cubicBezTo>
                  <a:pt x="720" y="260"/>
                  <a:pt x="713" y="216"/>
                  <a:pt x="690" y="194"/>
                </a:cubicBezTo>
                <a:cubicBezTo>
                  <a:pt x="667" y="172"/>
                  <a:pt x="626" y="174"/>
                  <a:pt x="596" y="172"/>
                </a:cubicBezTo>
                <a:cubicBezTo>
                  <a:pt x="591" y="172"/>
                  <a:pt x="585" y="172"/>
                  <a:pt x="579" y="173"/>
                </a:cubicBezTo>
                <a:cubicBezTo>
                  <a:pt x="579" y="172"/>
                  <a:pt x="579" y="172"/>
                  <a:pt x="579" y="171"/>
                </a:cubicBezTo>
                <a:cubicBezTo>
                  <a:pt x="590" y="149"/>
                  <a:pt x="579" y="110"/>
                  <a:pt x="561" y="95"/>
                </a:cubicBezTo>
                <a:cubicBezTo>
                  <a:pt x="539" y="77"/>
                  <a:pt x="511" y="79"/>
                  <a:pt x="485" y="85"/>
                </a:cubicBezTo>
                <a:cubicBezTo>
                  <a:pt x="477" y="87"/>
                  <a:pt x="468" y="89"/>
                  <a:pt x="460" y="93"/>
                </a:cubicBezTo>
                <a:cubicBezTo>
                  <a:pt x="458" y="80"/>
                  <a:pt x="455" y="67"/>
                  <a:pt x="448" y="57"/>
                </a:cubicBezTo>
                <a:cubicBezTo>
                  <a:pt x="433" y="34"/>
                  <a:pt x="408" y="21"/>
                  <a:pt x="382" y="14"/>
                </a:cubicBezTo>
                <a:cubicBezTo>
                  <a:pt x="327" y="0"/>
                  <a:pt x="277" y="31"/>
                  <a:pt x="255" y="82"/>
                </a:cubicBezTo>
                <a:cubicBezTo>
                  <a:pt x="244" y="106"/>
                  <a:pt x="239" y="133"/>
                  <a:pt x="237" y="160"/>
                </a:cubicBezTo>
                <a:cubicBezTo>
                  <a:pt x="219" y="155"/>
                  <a:pt x="200" y="154"/>
                  <a:pt x="183" y="153"/>
                </a:cubicBezTo>
                <a:cubicBezTo>
                  <a:pt x="151" y="151"/>
                  <a:pt x="122" y="155"/>
                  <a:pt x="96" y="173"/>
                </a:cubicBezTo>
                <a:cubicBezTo>
                  <a:pt x="71" y="189"/>
                  <a:pt x="55" y="211"/>
                  <a:pt x="55" y="241"/>
                </a:cubicBezTo>
                <a:cubicBezTo>
                  <a:pt x="54" y="266"/>
                  <a:pt x="57" y="293"/>
                  <a:pt x="67" y="317"/>
                </a:cubicBezTo>
                <a:cubicBezTo>
                  <a:pt x="61" y="319"/>
                  <a:pt x="54" y="320"/>
                  <a:pt x="49" y="323"/>
                </a:cubicBezTo>
                <a:cubicBezTo>
                  <a:pt x="35" y="330"/>
                  <a:pt x="23" y="338"/>
                  <a:pt x="15" y="350"/>
                </a:cubicBezTo>
                <a:cubicBezTo>
                  <a:pt x="0" y="373"/>
                  <a:pt x="16" y="403"/>
                  <a:pt x="34" y="419"/>
                </a:cubicBezTo>
                <a:cubicBezTo>
                  <a:pt x="47" y="430"/>
                  <a:pt x="62" y="434"/>
                  <a:pt x="78" y="437"/>
                </a:cubicBezTo>
                <a:cubicBezTo>
                  <a:pt x="86" y="439"/>
                  <a:pt x="93" y="441"/>
                  <a:pt x="102" y="442"/>
                </a:cubicBezTo>
                <a:cubicBezTo>
                  <a:pt x="110" y="443"/>
                  <a:pt x="118" y="447"/>
                  <a:pt x="126" y="448"/>
                </a:cubicBezTo>
                <a:cubicBezTo>
                  <a:pt x="144" y="451"/>
                  <a:pt x="163" y="455"/>
                  <a:pt x="181" y="454"/>
                </a:cubicBezTo>
                <a:cubicBezTo>
                  <a:pt x="201" y="453"/>
                  <a:pt x="221" y="452"/>
                  <a:pt x="241" y="452"/>
                </a:cubicBezTo>
                <a:cubicBezTo>
                  <a:pt x="280" y="450"/>
                  <a:pt x="318" y="448"/>
                  <a:pt x="357" y="446"/>
                </a:cubicBezTo>
                <a:cubicBezTo>
                  <a:pt x="399" y="443"/>
                  <a:pt x="440" y="440"/>
                  <a:pt x="481" y="438"/>
                </a:cubicBezTo>
                <a:cubicBezTo>
                  <a:pt x="490" y="438"/>
                  <a:pt x="498" y="435"/>
                  <a:pt x="507" y="434"/>
                </a:cubicBezTo>
                <a:cubicBezTo>
                  <a:pt x="517" y="433"/>
                  <a:pt x="527" y="434"/>
                  <a:pt x="537" y="435"/>
                </a:cubicBezTo>
                <a:cubicBezTo>
                  <a:pt x="541" y="435"/>
                  <a:pt x="545" y="436"/>
                  <a:pt x="549" y="436"/>
                </a:cubicBezTo>
                <a:cubicBezTo>
                  <a:pt x="568" y="465"/>
                  <a:pt x="614" y="463"/>
                  <a:pt x="644" y="464"/>
                </a:cubicBezTo>
                <a:cubicBezTo>
                  <a:pt x="686" y="467"/>
                  <a:pt x="733" y="460"/>
                  <a:pt x="766" y="432"/>
                </a:cubicBezTo>
                <a:cubicBezTo>
                  <a:pt x="781" y="419"/>
                  <a:pt x="784" y="401"/>
                  <a:pt x="781" y="382"/>
                </a:cubicBezTo>
                <a:close/>
                <a:moveTo>
                  <a:pt x="747" y="431"/>
                </a:moveTo>
                <a:cubicBezTo>
                  <a:pt x="715" y="451"/>
                  <a:pt x="677" y="455"/>
                  <a:pt x="640" y="453"/>
                </a:cubicBezTo>
                <a:cubicBezTo>
                  <a:pt x="617" y="451"/>
                  <a:pt x="585" y="453"/>
                  <a:pt x="566" y="437"/>
                </a:cubicBezTo>
                <a:cubicBezTo>
                  <a:pt x="572" y="437"/>
                  <a:pt x="578" y="434"/>
                  <a:pt x="585" y="434"/>
                </a:cubicBezTo>
                <a:cubicBezTo>
                  <a:pt x="587" y="434"/>
                  <a:pt x="589" y="432"/>
                  <a:pt x="589" y="430"/>
                </a:cubicBezTo>
                <a:cubicBezTo>
                  <a:pt x="589" y="429"/>
                  <a:pt x="589" y="427"/>
                  <a:pt x="589" y="426"/>
                </a:cubicBezTo>
                <a:cubicBezTo>
                  <a:pt x="589" y="421"/>
                  <a:pt x="583" y="421"/>
                  <a:pt x="582" y="424"/>
                </a:cubicBezTo>
                <a:cubicBezTo>
                  <a:pt x="581" y="422"/>
                  <a:pt x="580" y="420"/>
                  <a:pt x="578" y="420"/>
                </a:cubicBezTo>
                <a:cubicBezTo>
                  <a:pt x="569" y="420"/>
                  <a:pt x="562" y="425"/>
                  <a:pt x="553" y="425"/>
                </a:cubicBezTo>
                <a:cubicBezTo>
                  <a:pt x="552" y="425"/>
                  <a:pt x="552" y="426"/>
                  <a:pt x="551" y="426"/>
                </a:cubicBezTo>
                <a:cubicBezTo>
                  <a:pt x="547" y="425"/>
                  <a:pt x="542" y="425"/>
                  <a:pt x="538" y="425"/>
                </a:cubicBezTo>
                <a:cubicBezTo>
                  <a:pt x="519" y="423"/>
                  <a:pt x="502" y="423"/>
                  <a:pt x="483" y="427"/>
                </a:cubicBezTo>
                <a:cubicBezTo>
                  <a:pt x="464" y="431"/>
                  <a:pt x="442" y="430"/>
                  <a:pt x="422" y="431"/>
                </a:cubicBezTo>
                <a:cubicBezTo>
                  <a:pt x="400" y="432"/>
                  <a:pt x="378" y="434"/>
                  <a:pt x="355" y="435"/>
                </a:cubicBezTo>
                <a:cubicBezTo>
                  <a:pt x="314" y="437"/>
                  <a:pt x="273" y="440"/>
                  <a:pt x="232" y="441"/>
                </a:cubicBezTo>
                <a:cubicBezTo>
                  <a:pt x="195" y="442"/>
                  <a:pt x="155" y="446"/>
                  <a:pt x="119" y="435"/>
                </a:cubicBezTo>
                <a:cubicBezTo>
                  <a:pt x="104" y="430"/>
                  <a:pt x="87" y="428"/>
                  <a:pt x="71" y="425"/>
                </a:cubicBezTo>
                <a:cubicBezTo>
                  <a:pt x="49" y="421"/>
                  <a:pt x="35" y="407"/>
                  <a:pt x="24" y="388"/>
                </a:cubicBezTo>
                <a:cubicBezTo>
                  <a:pt x="14" y="370"/>
                  <a:pt x="23" y="353"/>
                  <a:pt x="37" y="342"/>
                </a:cubicBezTo>
                <a:cubicBezTo>
                  <a:pt x="44" y="336"/>
                  <a:pt x="53" y="333"/>
                  <a:pt x="62" y="330"/>
                </a:cubicBezTo>
                <a:cubicBezTo>
                  <a:pt x="65" y="329"/>
                  <a:pt x="68" y="328"/>
                  <a:pt x="71" y="326"/>
                </a:cubicBezTo>
                <a:cubicBezTo>
                  <a:pt x="72" y="327"/>
                  <a:pt x="72" y="329"/>
                  <a:pt x="73" y="330"/>
                </a:cubicBezTo>
                <a:cubicBezTo>
                  <a:pt x="84" y="351"/>
                  <a:pt x="111" y="356"/>
                  <a:pt x="128" y="338"/>
                </a:cubicBezTo>
                <a:cubicBezTo>
                  <a:pt x="134" y="331"/>
                  <a:pt x="133" y="323"/>
                  <a:pt x="127" y="317"/>
                </a:cubicBezTo>
                <a:cubicBezTo>
                  <a:pt x="119" y="307"/>
                  <a:pt x="103" y="310"/>
                  <a:pt x="91" y="310"/>
                </a:cubicBezTo>
                <a:cubicBezTo>
                  <a:pt x="86" y="310"/>
                  <a:pt x="81" y="311"/>
                  <a:pt x="76" y="313"/>
                </a:cubicBezTo>
                <a:cubicBezTo>
                  <a:pt x="74" y="306"/>
                  <a:pt x="72" y="299"/>
                  <a:pt x="71" y="294"/>
                </a:cubicBezTo>
                <a:cubicBezTo>
                  <a:pt x="63" y="264"/>
                  <a:pt x="57" y="224"/>
                  <a:pt x="80" y="199"/>
                </a:cubicBezTo>
                <a:cubicBezTo>
                  <a:pt x="106" y="172"/>
                  <a:pt x="140" y="160"/>
                  <a:pt x="178" y="163"/>
                </a:cubicBezTo>
                <a:cubicBezTo>
                  <a:pt x="194" y="164"/>
                  <a:pt x="217" y="165"/>
                  <a:pt x="236" y="171"/>
                </a:cubicBezTo>
                <a:cubicBezTo>
                  <a:pt x="236" y="173"/>
                  <a:pt x="236" y="175"/>
                  <a:pt x="236" y="177"/>
                </a:cubicBezTo>
                <a:cubicBezTo>
                  <a:pt x="235" y="191"/>
                  <a:pt x="235" y="206"/>
                  <a:pt x="239" y="219"/>
                </a:cubicBezTo>
                <a:cubicBezTo>
                  <a:pt x="243" y="229"/>
                  <a:pt x="254" y="233"/>
                  <a:pt x="264" y="234"/>
                </a:cubicBezTo>
                <a:cubicBezTo>
                  <a:pt x="292" y="237"/>
                  <a:pt x="283" y="197"/>
                  <a:pt x="274" y="184"/>
                </a:cubicBezTo>
                <a:cubicBezTo>
                  <a:pt x="267" y="174"/>
                  <a:pt x="257" y="168"/>
                  <a:pt x="247" y="163"/>
                </a:cubicBezTo>
                <a:cubicBezTo>
                  <a:pt x="248" y="155"/>
                  <a:pt x="249" y="146"/>
                  <a:pt x="250" y="138"/>
                </a:cubicBezTo>
                <a:cubicBezTo>
                  <a:pt x="254" y="106"/>
                  <a:pt x="266" y="71"/>
                  <a:pt x="290" y="48"/>
                </a:cubicBezTo>
                <a:cubicBezTo>
                  <a:pt x="312" y="26"/>
                  <a:pt x="343" y="17"/>
                  <a:pt x="373" y="23"/>
                </a:cubicBezTo>
                <a:cubicBezTo>
                  <a:pt x="388" y="25"/>
                  <a:pt x="403" y="32"/>
                  <a:pt x="416" y="40"/>
                </a:cubicBezTo>
                <a:cubicBezTo>
                  <a:pt x="433" y="51"/>
                  <a:pt x="442" y="64"/>
                  <a:pt x="447" y="83"/>
                </a:cubicBezTo>
                <a:cubicBezTo>
                  <a:pt x="448" y="88"/>
                  <a:pt x="449" y="93"/>
                  <a:pt x="449" y="98"/>
                </a:cubicBezTo>
                <a:cubicBezTo>
                  <a:pt x="436" y="105"/>
                  <a:pt x="424" y="114"/>
                  <a:pt x="416" y="128"/>
                </a:cubicBezTo>
                <a:cubicBezTo>
                  <a:pt x="407" y="142"/>
                  <a:pt x="414" y="167"/>
                  <a:pt x="427" y="177"/>
                </a:cubicBezTo>
                <a:cubicBezTo>
                  <a:pt x="445" y="191"/>
                  <a:pt x="455" y="152"/>
                  <a:pt x="457" y="143"/>
                </a:cubicBezTo>
                <a:cubicBezTo>
                  <a:pt x="459" y="131"/>
                  <a:pt x="461" y="118"/>
                  <a:pt x="460" y="104"/>
                </a:cubicBezTo>
                <a:cubicBezTo>
                  <a:pt x="461" y="104"/>
                  <a:pt x="461" y="104"/>
                  <a:pt x="462" y="104"/>
                </a:cubicBezTo>
                <a:cubicBezTo>
                  <a:pt x="490" y="91"/>
                  <a:pt x="542" y="79"/>
                  <a:pt x="561" y="112"/>
                </a:cubicBezTo>
                <a:cubicBezTo>
                  <a:pt x="571" y="128"/>
                  <a:pt x="577" y="152"/>
                  <a:pt x="568" y="170"/>
                </a:cubicBezTo>
                <a:cubicBezTo>
                  <a:pt x="567" y="171"/>
                  <a:pt x="566" y="173"/>
                  <a:pt x="565" y="176"/>
                </a:cubicBezTo>
                <a:cubicBezTo>
                  <a:pt x="548" y="181"/>
                  <a:pt x="533" y="191"/>
                  <a:pt x="530" y="208"/>
                </a:cubicBezTo>
                <a:cubicBezTo>
                  <a:pt x="530" y="211"/>
                  <a:pt x="532" y="214"/>
                  <a:pt x="535" y="214"/>
                </a:cubicBezTo>
                <a:cubicBezTo>
                  <a:pt x="552" y="214"/>
                  <a:pt x="564" y="199"/>
                  <a:pt x="573" y="184"/>
                </a:cubicBezTo>
                <a:cubicBezTo>
                  <a:pt x="584" y="181"/>
                  <a:pt x="598" y="183"/>
                  <a:pt x="609" y="184"/>
                </a:cubicBezTo>
                <a:cubicBezTo>
                  <a:pt x="633" y="186"/>
                  <a:pt x="660" y="185"/>
                  <a:pt x="680" y="200"/>
                </a:cubicBezTo>
                <a:cubicBezTo>
                  <a:pt x="706" y="219"/>
                  <a:pt x="706" y="264"/>
                  <a:pt x="686" y="286"/>
                </a:cubicBezTo>
                <a:cubicBezTo>
                  <a:pt x="671" y="301"/>
                  <a:pt x="654" y="309"/>
                  <a:pt x="635" y="313"/>
                </a:cubicBezTo>
                <a:cubicBezTo>
                  <a:pt x="628" y="315"/>
                  <a:pt x="620" y="317"/>
                  <a:pt x="613" y="318"/>
                </a:cubicBezTo>
                <a:cubicBezTo>
                  <a:pt x="606" y="320"/>
                  <a:pt x="608" y="330"/>
                  <a:pt x="615" y="329"/>
                </a:cubicBezTo>
                <a:cubicBezTo>
                  <a:pt x="621" y="328"/>
                  <a:pt x="627" y="327"/>
                  <a:pt x="633" y="325"/>
                </a:cubicBezTo>
                <a:cubicBezTo>
                  <a:pt x="646" y="323"/>
                  <a:pt x="658" y="321"/>
                  <a:pt x="671" y="323"/>
                </a:cubicBezTo>
                <a:cubicBezTo>
                  <a:pt x="689" y="325"/>
                  <a:pt x="709" y="334"/>
                  <a:pt x="726" y="341"/>
                </a:cubicBezTo>
                <a:cubicBezTo>
                  <a:pt x="745" y="349"/>
                  <a:pt x="762" y="360"/>
                  <a:pt x="769" y="380"/>
                </a:cubicBezTo>
                <a:cubicBezTo>
                  <a:pt x="776" y="402"/>
                  <a:pt x="766" y="420"/>
                  <a:pt x="747" y="431"/>
                </a:cubicBezTo>
                <a:close/>
                <a:moveTo>
                  <a:pt x="80" y="323"/>
                </a:moveTo>
                <a:cubicBezTo>
                  <a:pt x="85" y="321"/>
                  <a:pt x="89" y="320"/>
                  <a:pt x="94" y="320"/>
                </a:cubicBezTo>
                <a:cubicBezTo>
                  <a:pt x="101" y="320"/>
                  <a:pt x="109" y="319"/>
                  <a:pt x="116" y="321"/>
                </a:cubicBezTo>
                <a:cubicBezTo>
                  <a:pt x="130" y="325"/>
                  <a:pt x="117" y="334"/>
                  <a:pt x="114" y="336"/>
                </a:cubicBezTo>
                <a:cubicBezTo>
                  <a:pt x="110" y="338"/>
                  <a:pt x="106" y="339"/>
                  <a:pt x="101" y="339"/>
                </a:cubicBezTo>
                <a:cubicBezTo>
                  <a:pt x="92" y="339"/>
                  <a:pt x="85" y="332"/>
                  <a:pt x="80" y="323"/>
                </a:cubicBezTo>
                <a:close/>
                <a:moveTo>
                  <a:pt x="246" y="174"/>
                </a:moveTo>
                <a:cubicBezTo>
                  <a:pt x="262" y="181"/>
                  <a:pt x="274" y="194"/>
                  <a:pt x="273" y="215"/>
                </a:cubicBezTo>
                <a:cubicBezTo>
                  <a:pt x="273" y="229"/>
                  <a:pt x="258" y="223"/>
                  <a:pt x="252" y="219"/>
                </a:cubicBezTo>
                <a:cubicBezTo>
                  <a:pt x="245" y="215"/>
                  <a:pt x="246" y="196"/>
                  <a:pt x="246" y="190"/>
                </a:cubicBezTo>
                <a:cubicBezTo>
                  <a:pt x="246" y="185"/>
                  <a:pt x="246" y="179"/>
                  <a:pt x="246" y="174"/>
                </a:cubicBezTo>
                <a:close/>
                <a:moveTo>
                  <a:pt x="449" y="130"/>
                </a:moveTo>
                <a:cubicBezTo>
                  <a:pt x="447" y="142"/>
                  <a:pt x="446" y="161"/>
                  <a:pt x="435" y="168"/>
                </a:cubicBezTo>
                <a:cubicBezTo>
                  <a:pt x="428" y="172"/>
                  <a:pt x="422" y="144"/>
                  <a:pt x="422" y="140"/>
                </a:cubicBezTo>
                <a:cubicBezTo>
                  <a:pt x="421" y="132"/>
                  <a:pt x="433" y="121"/>
                  <a:pt x="439" y="117"/>
                </a:cubicBezTo>
                <a:cubicBezTo>
                  <a:pt x="442" y="114"/>
                  <a:pt x="446" y="112"/>
                  <a:pt x="450" y="109"/>
                </a:cubicBezTo>
                <a:cubicBezTo>
                  <a:pt x="450" y="116"/>
                  <a:pt x="449" y="123"/>
                  <a:pt x="449" y="130"/>
                </a:cubicBezTo>
                <a:close/>
                <a:moveTo>
                  <a:pt x="552" y="194"/>
                </a:moveTo>
                <a:cubicBezTo>
                  <a:pt x="550" y="196"/>
                  <a:pt x="548" y="198"/>
                  <a:pt x="546" y="199"/>
                </a:cubicBezTo>
                <a:cubicBezTo>
                  <a:pt x="548" y="198"/>
                  <a:pt x="550" y="196"/>
                  <a:pt x="552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91" y="346425"/>
            <a:ext cx="2530287" cy="480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7" y="5153971"/>
            <a:ext cx="7672473" cy="201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0" name="Freeform 75"/>
          <p:cNvSpPr>
            <a:spLocks noEditPoints="1"/>
          </p:cNvSpPr>
          <p:nvPr/>
        </p:nvSpPr>
        <p:spPr bwMode="auto">
          <a:xfrm>
            <a:off x="10487697" y="2276873"/>
            <a:ext cx="1566395" cy="837011"/>
          </a:xfrm>
          <a:custGeom>
            <a:avLst/>
            <a:gdLst>
              <a:gd name="T0" fmla="*/ 650 w 801"/>
              <a:gd name="T1" fmla="*/ 343 h 428"/>
              <a:gd name="T2" fmla="*/ 729 w 801"/>
              <a:gd name="T3" fmla="*/ 231 h 428"/>
              <a:gd name="T4" fmla="*/ 705 w 801"/>
              <a:gd name="T5" fmla="*/ 204 h 428"/>
              <a:gd name="T6" fmla="*/ 556 w 801"/>
              <a:gd name="T7" fmla="*/ 160 h 428"/>
              <a:gd name="T8" fmla="*/ 557 w 801"/>
              <a:gd name="T9" fmla="*/ 84 h 428"/>
              <a:gd name="T10" fmla="*/ 480 w 801"/>
              <a:gd name="T11" fmla="*/ 7 h 428"/>
              <a:gd name="T12" fmla="*/ 365 w 801"/>
              <a:gd name="T13" fmla="*/ 29 h 428"/>
              <a:gd name="T14" fmla="*/ 308 w 801"/>
              <a:gd name="T15" fmla="*/ 32 h 428"/>
              <a:gd name="T16" fmla="*/ 103 w 801"/>
              <a:gd name="T17" fmla="*/ 24 h 428"/>
              <a:gd name="T18" fmla="*/ 63 w 801"/>
              <a:gd name="T19" fmla="*/ 126 h 428"/>
              <a:gd name="T20" fmla="*/ 88 w 801"/>
              <a:gd name="T21" fmla="*/ 229 h 428"/>
              <a:gd name="T22" fmla="*/ 68 w 801"/>
              <a:gd name="T23" fmla="*/ 254 h 428"/>
              <a:gd name="T24" fmla="*/ 94 w 801"/>
              <a:gd name="T25" fmla="*/ 406 h 428"/>
              <a:gd name="T26" fmla="*/ 566 w 801"/>
              <a:gd name="T27" fmla="*/ 403 h 428"/>
              <a:gd name="T28" fmla="*/ 708 w 801"/>
              <a:gd name="T29" fmla="*/ 373 h 428"/>
              <a:gd name="T30" fmla="*/ 379 w 801"/>
              <a:gd name="T31" fmla="*/ 407 h 428"/>
              <a:gd name="T32" fmla="*/ 130 w 801"/>
              <a:gd name="T33" fmla="*/ 400 h 428"/>
              <a:gd name="T34" fmla="*/ 22 w 801"/>
              <a:gd name="T35" fmla="*/ 299 h 428"/>
              <a:gd name="T36" fmla="*/ 108 w 801"/>
              <a:gd name="T37" fmla="*/ 265 h 428"/>
              <a:gd name="T38" fmla="*/ 149 w 801"/>
              <a:gd name="T39" fmla="*/ 284 h 428"/>
              <a:gd name="T40" fmla="*/ 108 w 801"/>
              <a:gd name="T41" fmla="*/ 246 h 428"/>
              <a:gd name="T42" fmla="*/ 93 w 801"/>
              <a:gd name="T43" fmla="*/ 49 h 428"/>
              <a:gd name="T44" fmla="*/ 328 w 801"/>
              <a:gd name="T45" fmla="*/ 73 h 428"/>
              <a:gd name="T46" fmla="*/ 323 w 801"/>
              <a:gd name="T47" fmla="*/ 144 h 428"/>
              <a:gd name="T48" fmla="*/ 340 w 801"/>
              <a:gd name="T49" fmla="*/ 74 h 428"/>
              <a:gd name="T50" fmla="*/ 509 w 801"/>
              <a:gd name="T51" fmla="*/ 32 h 428"/>
              <a:gd name="T52" fmla="*/ 526 w 801"/>
              <a:gd name="T53" fmla="*/ 186 h 428"/>
              <a:gd name="T54" fmla="*/ 647 w 801"/>
              <a:gd name="T55" fmla="*/ 144 h 428"/>
              <a:gd name="T56" fmla="*/ 684 w 801"/>
              <a:gd name="T57" fmla="*/ 213 h 428"/>
              <a:gd name="T58" fmla="*/ 637 w 801"/>
              <a:gd name="T59" fmla="*/ 243 h 428"/>
              <a:gd name="T60" fmla="*/ 705 w 801"/>
              <a:gd name="T61" fmla="*/ 228 h 428"/>
              <a:gd name="T62" fmla="*/ 762 w 801"/>
              <a:gd name="T63" fmla="*/ 276 h 428"/>
              <a:gd name="T64" fmla="*/ 128 w 801"/>
              <a:gd name="T65" fmla="*/ 274 h 428"/>
              <a:gd name="T66" fmla="*/ 134 w 801"/>
              <a:gd name="T67" fmla="*/ 284 h 428"/>
              <a:gd name="T68" fmla="*/ 122 w 801"/>
              <a:gd name="T69" fmla="*/ 271 h 428"/>
              <a:gd name="T70" fmla="*/ 336 w 801"/>
              <a:gd name="T71" fmla="*/ 124 h 428"/>
              <a:gd name="T72" fmla="*/ 327 w 801"/>
              <a:gd name="T73" fmla="*/ 120 h 428"/>
              <a:gd name="T74" fmla="*/ 336 w 801"/>
              <a:gd name="T75" fmla="*/ 124 h 428"/>
              <a:gd name="T76" fmla="*/ 670 w 801"/>
              <a:gd name="T77" fmla="*/ 222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1" h="428">
                <a:moveTo>
                  <a:pt x="650" y="334"/>
                </a:moveTo>
                <a:cubicBezTo>
                  <a:pt x="644" y="334"/>
                  <a:pt x="644" y="343"/>
                  <a:pt x="650" y="343"/>
                </a:cubicBezTo>
                <a:cubicBezTo>
                  <a:pt x="687" y="343"/>
                  <a:pt x="801" y="324"/>
                  <a:pt x="767" y="263"/>
                </a:cubicBezTo>
                <a:cubicBezTo>
                  <a:pt x="759" y="249"/>
                  <a:pt x="741" y="241"/>
                  <a:pt x="729" y="231"/>
                </a:cubicBezTo>
                <a:cubicBezTo>
                  <a:pt x="719" y="223"/>
                  <a:pt x="709" y="218"/>
                  <a:pt x="697" y="215"/>
                </a:cubicBezTo>
                <a:cubicBezTo>
                  <a:pt x="700" y="211"/>
                  <a:pt x="703" y="208"/>
                  <a:pt x="705" y="204"/>
                </a:cubicBezTo>
                <a:cubicBezTo>
                  <a:pt x="718" y="181"/>
                  <a:pt x="703" y="159"/>
                  <a:pt x="685" y="146"/>
                </a:cubicBezTo>
                <a:cubicBezTo>
                  <a:pt x="647" y="120"/>
                  <a:pt x="595" y="135"/>
                  <a:pt x="556" y="160"/>
                </a:cubicBezTo>
                <a:cubicBezTo>
                  <a:pt x="560" y="154"/>
                  <a:pt x="562" y="148"/>
                  <a:pt x="564" y="141"/>
                </a:cubicBezTo>
                <a:cubicBezTo>
                  <a:pt x="570" y="122"/>
                  <a:pt x="563" y="102"/>
                  <a:pt x="557" y="84"/>
                </a:cubicBezTo>
                <a:cubicBezTo>
                  <a:pt x="551" y="67"/>
                  <a:pt x="543" y="52"/>
                  <a:pt x="531" y="38"/>
                </a:cubicBezTo>
                <a:cubicBezTo>
                  <a:pt x="517" y="22"/>
                  <a:pt x="499" y="15"/>
                  <a:pt x="480" y="7"/>
                </a:cubicBezTo>
                <a:cubicBezTo>
                  <a:pt x="464" y="1"/>
                  <a:pt x="441" y="2"/>
                  <a:pt x="424" y="5"/>
                </a:cubicBezTo>
                <a:cubicBezTo>
                  <a:pt x="403" y="8"/>
                  <a:pt x="382" y="15"/>
                  <a:pt x="365" y="29"/>
                </a:cubicBezTo>
                <a:cubicBezTo>
                  <a:pt x="352" y="39"/>
                  <a:pt x="342" y="50"/>
                  <a:pt x="334" y="63"/>
                </a:cubicBezTo>
                <a:cubicBezTo>
                  <a:pt x="327" y="51"/>
                  <a:pt x="318" y="40"/>
                  <a:pt x="308" y="32"/>
                </a:cubicBezTo>
                <a:cubicBezTo>
                  <a:pt x="281" y="8"/>
                  <a:pt x="244" y="1"/>
                  <a:pt x="209" y="1"/>
                </a:cubicBezTo>
                <a:cubicBezTo>
                  <a:pt x="173" y="0"/>
                  <a:pt x="133" y="1"/>
                  <a:pt x="103" y="24"/>
                </a:cubicBezTo>
                <a:cubicBezTo>
                  <a:pt x="90" y="34"/>
                  <a:pt x="80" y="48"/>
                  <a:pt x="71" y="62"/>
                </a:cubicBezTo>
                <a:cubicBezTo>
                  <a:pt x="61" y="81"/>
                  <a:pt x="63" y="106"/>
                  <a:pt x="63" y="126"/>
                </a:cubicBezTo>
                <a:cubicBezTo>
                  <a:pt x="64" y="150"/>
                  <a:pt x="69" y="173"/>
                  <a:pt x="76" y="196"/>
                </a:cubicBezTo>
                <a:cubicBezTo>
                  <a:pt x="80" y="207"/>
                  <a:pt x="84" y="218"/>
                  <a:pt x="88" y="229"/>
                </a:cubicBezTo>
                <a:cubicBezTo>
                  <a:pt x="91" y="238"/>
                  <a:pt x="97" y="246"/>
                  <a:pt x="102" y="253"/>
                </a:cubicBezTo>
                <a:cubicBezTo>
                  <a:pt x="90" y="252"/>
                  <a:pt x="77" y="252"/>
                  <a:pt x="68" y="254"/>
                </a:cubicBezTo>
                <a:cubicBezTo>
                  <a:pt x="34" y="260"/>
                  <a:pt x="0" y="295"/>
                  <a:pt x="4" y="331"/>
                </a:cubicBezTo>
                <a:cubicBezTo>
                  <a:pt x="8" y="374"/>
                  <a:pt x="57" y="398"/>
                  <a:pt x="94" y="406"/>
                </a:cubicBezTo>
                <a:cubicBezTo>
                  <a:pt x="200" y="428"/>
                  <a:pt x="312" y="422"/>
                  <a:pt x="419" y="419"/>
                </a:cubicBezTo>
                <a:cubicBezTo>
                  <a:pt x="469" y="417"/>
                  <a:pt x="517" y="411"/>
                  <a:pt x="566" y="403"/>
                </a:cubicBezTo>
                <a:cubicBezTo>
                  <a:pt x="614" y="395"/>
                  <a:pt x="663" y="393"/>
                  <a:pt x="710" y="381"/>
                </a:cubicBezTo>
                <a:cubicBezTo>
                  <a:pt x="716" y="379"/>
                  <a:pt x="713" y="371"/>
                  <a:pt x="708" y="373"/>
                </a:cubicBezTo>
                <a:cubicBezTo>
                  <a:pt x="657" y="386"/>
                  <a:pt x="603" y="387"/>
                  <a:pt x="550" y="395"/>
                </a:cubicBezTo>
                <a:cubicBezTo>
                  <a:pt x="493" y="403"/>
                  <a:pt x="437" y="406"/>
                  <a:pt x="379" y="407"/>
                </a:cubicBezTo>
                <a:cubicBezTo>
                  <a:pt x="324" y="408"/>
                  <a:pt x="268" y="410"/>
                  <a:pt x="212" y="408"/>
                </a:cubicBezTo>
                <a:cubicBezTo>
                  <a:pt x="185" y="408"/>
                  <a:pt x="157" y="404"/>
                  <a:pt x="130" y="400"/>
                </a:cubicBezTo>
                <a:cubicBezTo>
                  <a:pt x="100" y="396"/>
                  <a:pt x="69" y="393"/>
                  <a:pt x="44" y="373"/>
                </a:cubicBezTo>
                <a:cubicBezTo>
                  <a:pt x="21" y="354"/>
                  <a:pt x="5" y="328"/>
                  <a:pt x="22" y="299"/>
                </a:cubicBezTo>
                <a:cubicBezTo>
                  <a:pt x="35" y="276"/>
                  <a:pt x="64" y="261"/>
                  <a:pt x="89" y="262"/>
                </a:cubicBezTo>
                <a:cubicBezTo>
                  <a:pt x="96" y="263"/>
                  <a:pt x="102" y="263"/>
                  <a:pt x="108" y="265"/>
                </a:cubicBezTo>
                <a:cubicBezTo>
                  <a:pt x="112" y="276"/>
                  <a:pt x="121" y="291"/>
                  <a:pt x="134" y="295"/>
                </a:cubicBezTo>
                <a:cubicBezTo>
                  <a:pt x="141" y="297"/>
                  <a:pt x="151" y="293"/>
                  <a:pt x="149" y="284"/>
                </a:cubicBezTo>
                <a:cubicBezTo>
                  <a:pt x="144" y="269"/>
                  <a:pt x="130" y="260"/>
                  <a:pt x="114" y="256"/>
                </a:cubicBezTo>
                <a:cubicBezTo>
                  <a:pt x="112" y="252"/>
                  <a:pt x="110" y="249"/>
                  <a:pt x="108" y="246"/>
                </a:cubicBezTo>
                <a:cubicBezTo>
                  <a:pt x="100" y="233"/>
                  <a:pt x="96" y="219"/>
                  <a:pt x="90" y="205"/>
                </a:cubicBezTo>
                <a:cubicBezTo>
                  <a:pt x="72" y="158"/>
                  <a:pt x="61" y="91"/>
                  <a:pt x="93" y="49"/>
                </a:cubicBezTo>
                <a:cubicBezTo>
                  <a:pt x="121" y="13"/>
                  <a:pt x="167" y="11"/>
                  <a:pt x="209" y="11"/>
                </a:cubicBezTo>
                <a:cubicBezTo>
                  <a:pt x="257" y="11"/>
                  <a:pt x="306" y="29"/>
                  <a:pt x="328" y="73"/>
                </a:cubicBezTo>
                <a:cubicBezTo>
                  <a:pt x="321" y="88"/>
                  <a:pt x="317" y="103"/>
                  <a:pt x="316" y="120"/>
                </a:cubicBezTo>
                <a:cubicBezTo>
                  <a:pt x="316" y="129"/>
                  <a:pt x="315" y="139"/>
                  <a:pt x="323" y="144"/>
                </a:cubicBezTo>
                <a:cubicBezTo>
                  <a:pt x="331" y="150"/>
                  <a:pt x="342" y="136"/>
                  <a:pt x="344" y="130"/>
                </a:cubicBezTo>
                <a:cubicBezTo>
                  <a:pt x="351" y="112"/>
                  <a:pt x="348" y="92"/>
                  <a:pt x="340" y="74"/>
                </a:cubicBezTo>
                <a:cubicBezTo>
                  <a:pt x="344" y="68"/>
                  <a:pt x="348" y="62"/>
                  <a:pt x="353" y="56"/>
                </a:cubicBezTo>
                <a:cubicBezTo>
                  <a:pt x="390" y="11"/>
                  <a:pt x="460" y="1"/>
                  <a:pt x="509" y="32"/>
                </a:cubicBezTo>
                <a:cubicBezTo>
                  <a:pt x="533" y="48"/>
                  <a:pt x="544" y="76"/>
                  <a:pt x="552" y="102"/>
                </a:cubicBezTo>
                <a:cubicBezTo>
                  <a:pt x="562" y="136"/>
                  <a:pt x="546" y="160"/>
                  <a:pt x="526" y="186"/>
                </a:cubicBezTo>
                <a:cubicBezTo>
                  <a:pt x="521" y="191"/>
                  <a:pt x="528" y="199"/>
                  <a:pt x="533" y="193"/>
                </a:cubicBezTo>
                <a:cubicBezTo>
                  <a:pt x="562" y="162"/>
                  <a:pt x="604" y="142"/>
                  <a:pt x="647" y="144"/>
                </a:cubicBezTo>
                <a:cubicBezTo>
                  <a:pt x="670" y="146"/>
                  <a:pt x="703" y="163"/>
                  <a:pt x="699" y="190"/>
                </a:cubicBezTo>
                <a:cubicBezTo>
                  <a:pt x="697" y="199"/>
                  <a:pt x="692" y="206"/>
                  <a:pt x="684" y="213"/>
                </a:cubicBezTo>
                <a:cubicBezTo>
                  <a:pt x="665" y="211"/>
                  <a:pt x="629" y="211"/>
                  <a:pt x="631" y="238"/>
                </a:cubicBezTo>
                <a:cubicBezTo>
                  <a:pt x="632" y="241"/>
                  <a:pt x="633" y="244"/>
                  <a:pt x="637" y="243"/>
                </a:cubicBezTo>
                <a:cubicBezTo>
                  <a:pt x="653" y="242"/>
                  <a:pt x="673" y="235"/>
                  <a:pt x="688" y="223"/>
                </a:cubicBezTo>
                <a:cubicBezTo>
                  <a:pt x="695" y="225"/>
                  <a:pt x="702" y="226"/>
                  <a:pt x="705" y="228"/>
                </a:cubicBezTo>
                <a:cubicBezTo>
                  <a:pt x="715" y="233"/>
                  <a:pt x="725" y="240"/>
                  <a:pt x="733" y="249"/>
                </a:cubicBezTo>
                <a:cubicBezTo>
                  <a:pt x="744" y="259"/>
                  <a:pt x="756" y="261"/>
                  <a:pt x="762" y="276"/>
                </a:cubicBezTo>
                <a:cubicBezTo>
                  <a:pt x="780" y="320"/>
                  <a:pt x="673" y="333"/>
                  <a:pt x="650" y="334"/>
                </a:cubicBezTo>
                <a:close/>
                <a:moveTo>
                  <a:pt x="128" y="274"/>
                </a:moveTo>
                <a:cubicBezTo>
                  <a:pt x="132" y="277"/>
                  <a:pt x="135" y="279"/>
                  <a:pt x="138" y="283"/>
                </a:cubicBezTo>
                <a:cubicBezTo>
                  <a:pt x="137" y="283"/>
                  <a:pt x="135" y="284"/>
                  <a:pt x="134" y="284"/>
                </a:cubicBezTo>
                <a:cubicBezTo>
                  <a:pt x="129" y="281"/>
                  <a:pt x="126" y="277"/>
                  <a:pt x="123" y="273"/>
                </a:cubicBezTo>
                <a:cubicBezTo>
                  <a:pt x="123" y="272"/>
                  <a:pt x="122" y="271"/>
                  <a:pt x="122" y="271"/>
                </a:cubicBezTo>
                <a:cubicBezTo>
                  <a:pt x="124" y="272"/>
                  <a:pt x="126" y="273"/>
                  <a:pt x="128" y="274"/>
                </a:cubicBezTo>
                <a:close/>
                <a:moveTo>
                  <a:pt x="336" y="124"/>
                </a:moveTo>
                <a:cubicBezTo>
                  <a:pt x="336" y="121"/>
                  <a:pt x="329" y="139"/>
                  <a:pt x="327" y="133"/>
                </a:cubicBezTo>
                <a:cubicBezTo>
                  <a:pt x="326" y="129"/>
                  <a:pt x="326" y="124"/>
                  <a:pt x="327" y="120"/>
                </a:cubicBezTo>
                <a:cubicBezTo>
                  <a:pt x="327" y="108"/>
                  <a:pt x="329" y="97"/>
                  <a:pt x="334" y="87"/>
                </a:cubicBezTo>
                <a:cubicBezTo>
                  <a:pt x="337" y="99"/>
                  <a:pt x="339" y="112"/>
                  <a:pt x="336" y="124"/>
                </a:cubicBezTo>
                <a:close/>
                <a:moveTo>
                  <a:pt x="643" y="232"/>
                </a:moveTo>
                <a:cubicBezTo>
                  <a:pt x="646" y="224"/>
                  <a:pt x="658" y="222"/>
                  <a:pt x="670" y="222"/>
                </a:cubicBezTo>
                <a:cubicBezTo>
                  <a:pt x="661" y="227"/>
                  <a:pt x="651" y="231"/>
                  <a:pt x="643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25" name="Picture 1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068" y="188642"/>
            <a:ext cx="1895427" cy="191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" name="Picture 1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843" y="575257"/>
            <a:ext cx="1263618" cy="123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Freeform 76"/>
          <p:cNvSpPr>
            <a:spLocks noEditPoints="1"/>
          </p:cNvSpPr>
          <p:nvPr/>
        </p:nvSpPr>
        <p:spPr bwMode="auto">
          <a:xfrm>
            <a:off x="5253359" y="1200223"/>
            <a:ext cx="1413311" cy="761013"/>
          </a:xfrm>
          <a:custGeom>
            <a:avLst/>
            <a:gdLst>
              <a:gd name="T0" fmla="*/ 760 w 875"/>
              <a:gd name="T1" fmla="*/ 271 h 471"/>
              <a:gd name="T2" fmla="*/ 726 w 875"/>
              <a:gd name="T3" fmla="*/ 241 h 471"/>
              <a:gd name="T4" fmla="*/ 516 w 875"/>
              <a:gd name="T5" fmla="*/ 125 h 471"/>
              <a:gd name="T6" fmla="*/ 406 w 875"/>
              <a:gd name="T7" fmla="*/ 10 h 471"/>
              <a:gd name="T8" fmla="*/ 172 w 875"/>
              <a:gd name="T9" fmla="*/ 159 h 471"/>
              <a:gd name="T10" fmla="*/ 146 w 875"/>
              <a:gd name="T11" fmla="*/ 308 h 471"/>
              <a:gd name="T12" fmla="*/ 125 w 875"/>
              <a:gd name="T13" fmla="*/ 315 h 471"/>
              <a:gd name="T14" fmla="*/ 11 w 875"/>
              <a:gd name="T15" fmla="*/ 374 h 471"/>
              <a:gd name="T16" fmla="*/ 469 w 875"/>
              <a:gd name="T17" fmla="*/ 452 h 471"/>
              <a:gd name="T18" fmla="*/ 712 w 875"/>
              <a:gd name="T19" fmla="*/ 427 h 471"/>
              <a:gd name="T20" fmla="*/ 609 w 875"/>
              <a:gd name="T21" fmla="*/ 440 h 471"/>
              <a:gd name="T22" fmla="*/ 393 w 875"/>
              <a:gd name="T23" fmla="*/ 440 h 471"/>
              <a:gd name="T24" fmla="*/ 76 w 875"/>
              <a:gd name="T25" fmla="*/ 427 h 471"/>
              <a:gd name="T26" fmla="*/ 99 w 875"/>
              <a:gd name="T27" fmla="*/ 323 h 471"/>
              <a:gd name="T28" fmla="*/ 159 w 875"/>
              <a:gd name="T29" fmla="*/ 353 h 471"/>
              <a:gd name="T30" fmla="*/ 156 w 875"/>
              <a:gd name="T31" fmla="*/ 318 h 471"/>
              <a:gd name="T32" fmla="*/ 212 w 875"/>
              <a:gd name="T33" fmla="*/ 115 h 471"/>
              <a:gd name="T34" fmla="*/ 499 w 875"/>
              <a:gd name="T35" fmla="*/ 101 h 471"/>
              <a:gd name="T36" fmla="*/ 487 w 875"/>
              <a:gd name="T37" fmla="*/ 132 h 471"/>
              <a:gd name="T38" fmla="*/ 505 w 875"/>
              <a:gd name="T39" fmla="*/ 199 h 471"/>
              <a:gd name="T40" fmla="*/ 532 w 875"/>
              <a:gd name="T41" fmla="*/ 135 h 471"/>
              <a:gd name="T42" fmla="*/ 712 w 875"/>
              <a:gd name="T43" fmla="*/ 251 h 471"/>
              <a:gd name="T44" fmla="*/ 644 w 875"/>
              <a:gd name="T45" fmla="*/ 309 h 471"/>
              <a:gd name="T46" fmla="*/ 701 w 875"/>
              <a:gd name="T47" fmla="*/ 296 h 471"/>
              <a:gd name="T48" fmla="*/ 746 w 875"/>
              <a:gd name="T49" fmla="*/ 284 h 471"/>
              <a:gd name="T50" fmla="*/ 814 w 875"/>
              <a:gd name="T51" fmla="*/ 388 h 471"/>
              <a:gd name="T52" fmla="*/ 711 w 875"/>
              <a:gd name="T53" fmla="*/ 418 h 471"/>
              <a:gd name="T54" fmla="*/ 834 w 875"/>
              <a:gd name="T55" fmla="*/ 392 h 471"/>
              <a:gd name="T56" fmla="*/ 177 w 875"/>
              <a:gd name="T57" fmla="*/ 353 h 471"/>
              <a:gd name="T58" fmla="*/ 158 w 875"/>
              <a:gd name="T59" fmla="*/ 327 h 471"/>
              <a:gd name="T60" fmla="*/ 177 w 875"/>
              <a:gd name="T61" fmla="*/ 353 h 471"/>
              <a:gd name="T62" fmla="*/ 449 w 875"/>
              <a:gd name="T63" fmla="*/ 194 h 471"/>
              <a:gd name="T64" fmla="*/ 507 w 875"/>
              <a:gd name="T65" fmla="*/ 1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5" h="471">
                <a:moveTo>
                  <a:pt x="858" y="311"/>
                </a:moveTo>
                <a:cubicBezTo>
                  <a:pt x="839" y="277"/>
                  <a:pt x="794" y="273"/>
                  <a:pt x="760" y="271"/>
                </a:cubicBezTo>
                <a:cubicBezTo>
                  <a:pt x="745" y="271"/>
                  <a:pt x="731" y="271"/>
                  <a:pt x="718" y="273"/>
                </a:cubicBezTo>
                <a:cubicBezTo>
                  <a:pt x="724" y="262"/>
                  <a:pt x="729" y="250"/>
                  <a:pt x="726" y="241"/>
                </a:cubicBezTo>
                <a:cubicBezTo>
                  <a:pt x="713" y="192"/>
                  <a:pt x="675" y="160"/>
                  <a:pt x="630" y="140"/>
                </a:cubicBezTo>
                <a:cubicBezTo>
                  <a:pt x="595" y="125"/>
                  <a:pt x="554" y="119"/>
                  <a:pt x="516" y="125"/>
                </a:cubicBezTo>
                <a:cubicBezTo>
                  <a:pt x="514" y="114"/>
                  <a:pt x="511" y="103"/>
                  <a:pt x="508" y="93"/>
                </a:cubicBezTo>
                <a:cubicBezTo>
                  <a:pt x="491" y="48"/>
                  <a:pt x="452" y="19"/>
                  <a:pt x="406" y="10"/>
                </a:cubicBezTo>
                <a:cubicBezTo>
                  <a:pt x="357" y="0"/>
                  <a:pt x="310" y="17"/>
                  <a:pt x="270" y="44"/>
                </a:cubicBezTo>
                <a:cubicBezTo>
                  <a:pt x="229" y="73"/>
                  <a:pt x="196" y="115"/>
                  <a:pt x="172" y="159"/>
                </a:cubicBezTo>
                <a:cubicBezTo>
                  <a:pt x="161" y="180"/>
                  <a:pt x="151" y="202"/>
                  <a:pt x="146" y="225"/>
                </a:cubicBezTo>
                <a:cubicBezTo>
                  <a:pt x="141" y="253"/>
                  <a:pt x="147" y="280"/>
                  <a:pt x="146" y="308"/>
                </a:cubicBezTo>
                <a:cubicBezTo>
                  <a:pt x="146" y="311"/>
                  <a:pt x="146" y="314"/>
                  <a:pt x="146" y="317"/>
                </a:cubicBezTo>
                <a:cubicBezTo>
                  <a:pt x="137" y="316"/>
                  <a:pt x="129" y="315"/>
                  <a:pt x="125" y="315"/>
                </a:cubicBezTo>
                <a:cubicBezTo>
                  <a:pt x="101" y="312"/>
                  <a:pt x="82" y="312"/>
                  <a:pt x="60" y="322"/>
                </a:cubicBezTo>
                <a:cubicBezTo>
                  <a:pt x="37" y="332"/>
                  <a:pt x="19" y="350"/>
                  <a:pt x="11" y="374"/>
                </a:cubicBezTo>
                <a:cubicBezTo>
                  <a:pt x="0" y="412"/>
                  <a:pt x="38" y="428"/>
                  <a:pt x="68" y="436"/>
                </a:cubicBezTo>
                <a:cubicBezTo>
                  <a:pt x="198" y="471"/>
                  <a:pt x="336" y="447"/>
                  <a:pt x="469" y="452"/>
                </a:cubicBezTo>
                <a:cubicBezTo>
                  <a:pt x="511" y="454"/>
                  <a:pt x="552" y="454"/>
                  <a:pt x="594" y="451"/>
                </a:cubicBezTo>
                <a:cubicBezTo>
                  <a:pt x="635" y="447"/>
                  <a:pt x="674" y="445"/>
                  <a:pt x="712" y="427"/>
                </a:cubicBezTo>
                <a:cubicBezTo>
                  <a:pt x="714" y="426"/>
                  <a:pt x="712" y="423"/>
                  <a:pt x="710" y="424"/>
                </a:cubicBezTo>
                <a:cubicBezTo>
                  <a:pt x="677" y="436"/>
                  <a:pt x="644" y="436"/>
                  <a:pt x="609" y="440"/>
                </a:cubicBezTo>
                <a:cubicBezTo>
                  <a:pt x="571" y="444"/>
                  <a:pt x="532" y="444"/>
                  <a:pt x="493" y="443"/>
                </a:cubicBezTo>
                <a:cubicBezTo>
                  <a:pt x="460" y="442"/>
                  <a:pt x="427" y="440"/>
                  <a:pt x="393" y="440"/>
                </a:cubicBezTo>
                <a:cubicBezTo>
                  <a:pt x="354" y="440"/>
                  <a:pt x="316" y="443"/>
                  <a:pt x="277" y="444"/>
                </a:cubicBezTo>
                <a:cubicBezTo>
                  <a:pt x="210" y="445"/>
                  <a:pt x="141" y="443"/>
                  <a:pt x="76" y="427"/>
                </a:cubicBezTo>
                <a:cubicBezTo>
                  <a:pt x="56" y="422"/>
                  <a:pt x="28" y="416"/>
                  <a:pt x="21" y="394"/>
                </a:cubicBezTo>
                <a:cubicBezTo>
                  <a:pt x="9" y="355"/>
                  <a:pt x="68" y="324"/>
                  <a:pt x="99" y="323"/>
                </a:cubicBezTo>
                <a:cubicBezTo>
                  <a:pt x="114" y="323"/>
                  <a:pt x="131" y="324"/>
                  <a:pt x="147" y="326"/>
                </a:cubicBezTo>
                <a:cubicBezTo>
                  <a:pt x="149" y="336"/>
                  <a:pt x="152" y="345"/>
                  <a:pt x="159" y="353"/>
                </a:cubicBezTo>
                <a:cubicBezTo>
                  <a:pt x="167" y="362"/>
                  <a:pt x="189" y="370"/>
                  <a:pt x="199" y="360"/>
                </a:cubicBezTo>
                <a:cubicBezTo>
                  <a:pt x="223" y="333"/>
                  <a:pt x="186" y="323"/>
                  <a:pt x="156" y="318"/>
                </a:cubicBezTo>
                <a:cubicBezTo>
                  <a:pt x="155" y="307"/>
                  <a:pt x="157" y="296"/>
                  <a:pt x="155" y="285"/>
                </a:cubicBezTo>
                <a:cubicBezTo>
                  <a:pt x="147" y="221"/>
                  <a:pt x="175" y="165"/>
                  <a:pt x="212" y="115"/>
                </a:cubicBezTo>
                <a:cubicBezTo>
                  <a:pt x="247" y="69"/>
                  <a:pt x="295" y="30"/>
                  <a:pt x="353" y="19"/>
                </a:cubicBezTo>
                <a:cubicBezTo>
                  <a:pt x="414" y="7"/>
                  <a:pt x="480" y="41"/>
                  <a:pt x="499" y="101"/>
                </a:cubicBezTo>
                <a:cubicBezTo>
                  <a:pt x="502" y="109"/>
                  <a:pt x="504" y="118"/>
                  <a:pt x="505" y="127"/>
                </a:cubicBezTo>
                <a:cubicBezTo>
                  <a:pt x="499" y="128"/>
                  <a:pt x="493" y="130"/>
                  <a:pt x="487" y="132"/>
                </a:cubicBezTo>
                <a:cubicBezTo>
                  <a:pt x="448" y="144"/>
                  <a:pt x="432" y="169"/>
                  <a:pt x="438" y="209"/>
                </a:cubicBezTo>
                <a:cubicBezTo>
                  <a:pt x="444" y="245"/>
                  <a:pt x="493" y="216"/>
                  <a:pt x="505" y="199"/>
                </a:cubicBezTo>
                <a:cubicBezTo>
                  <a:pt x="516" y="182"/>
                  <a:pt x="519" y="159"/>
                  <a:pt x="517" y="136"/>
                </a:cubicBezTo>
                <a:cubicBezTo>
                  <a:pt x="522" y="136"/>
                  <a:pt x="527" y="135"/>
                  <a:pt x="532" y="135"/>
                </a:cubicBezTo>
                <a:cubicBezTo>
                  <a:pt x="579" y="132"/>
                  <a:pt x="627" y="146"/>
                  <a:pt x="665" y="174"/>
                </a:cubicBezTo>
                <a:cubicBezTo>
                  <a:pt x="687" y="189"/>
                  <a:pt x="719" y="222"/>
                  <a:pt x="712" y="251"/>
                </a:cubicBezTo>
                <a:cubicBezTo>
                  <a:pt x="711" y="260"/>
                  <a:pt x="707" y="269"/>
                  <a:pt x="701" y="276"/>
                </a:cubicBezTo>
                <a:cubicBezTo>
                  <a:pt x="681" y="282"/>
                  <a:pt x="663" y="292"/>
                  <a:pt x="644" y="309"/>
                </a:cubicBezTo>
                <a:cubicBezTo>
                  <a:pt x="640" y="312"/>
                  <a:pt x="642" y="320"/>
                  <a:pt x="648" y="320"/>
                </a:cubicBezTo>
                <a:cubicBezTo>
                  <a:pt x="669" y="319"/>
                  <a:pt x="686" y="310"/>
                  <a:pt x="701" y="296"/>
                </a:cubicBezTo>
                <a:cubicBezTo>
                  <a:pt x="703" y="294"/>
                  <a:pt x="705" y="291"/>
                  <a:pt x="708" y="288"/>
                </a:cubicBezTo>
                <a:cubicBezTo>
                  <a:pt x="719" y="285"/>
                  <a:pt x="732" y="284"/>
                  <a:pt x="746" y="284"/>
                </a:cubicBezTo>
                <a:cubicBezTo>
                  <a:pt x="778" y="285"/>
                  <a:pt x="816" y="286"/>
                  <a:pt x="840" y="310"/>
                </a:cubicBezTo>
                <a:cubicBezTo>
                  <a:pt x="871" y="341"/>
                  <a:pt x="842" y="372"/>
                  <a:pt x="814" y="388"/>
                </a:cubicBezTo>
                <a:cubicBezTo>
                  <a:pt x="782" y="407"/>
                  <a:pt x="748" y="407"/>
                  <a:pt x="712" y="406"/>
                </a:cubicBezTo>
                <a:cubicBezTo>
                  <a:pt x="705" y="406"/>
                  <a:pt x="704" y="417"/>
                  <a:pt x="711" y="418"/>
                </a:cubicBezTo>
                <a:cubicBezTo>
                  <a:pt x="737" y="419"/>
                  <a:pt x="762" y="420"/>
                  <a:pt x="788" y="416"/>
                </a:cubicBezTo>
                <a:cubicBezTo>
                  <a:pt x="803" y="413"/>
                  <a:pt x="821" y="400"/>
                  <a:pt x="834" y="392"/>
                </a:cubicBezTo>
                <a:cubicBezTo>
                  <a:pt x="864" y="372"/>
                  <a:pt x="875" y="343"/>
                  <a:pt x="858" y="311"/>
                </a:cubicBezTo>
                <a:close/>
                <a:moveTo>
                  <a:pt x="177" y="353"/>
                </a:moveTo>
                <a:cubicBezTo>
                  <a:pt x="170" y="350"/>
                  <a:pt x="165" y="346"/>
                  <a:pt x="162" y="340"/>
                </a:cubicBezTo>
                <a:cubicBezTo>
                  <a:pt x="160" y="336"/>
                  <a:pt x="158" y="332"/>
                  <a:pt x="158" y="327"/>
                </a:cubicBezTo>
                <a:cubicBezTo>
                  <a:pt x="167" y="329"/>
                  <a:pt x="176" y="331"/>
                  <a:pt x="184" y="333"/>
                </a:cubicBezTo>
                <a:cubicBezTo>
                  <a:pt x="182" y="340"/>
                  <a:pt x="179" y="346"/>
                  <a:pt x="177" y="353"/>
                </a:cubicBezTo>
                <a:close/>
                <a:moveTo>
                  <a:pt x="478" y="209"/>
                </a:moveTo>
                <a:cubicBezTo>
                  <a:pt x="462" y="218"/>
                  <a:pt x="448" y="213"/>
                  <a:pt x="449" y="194"/>
                </a:cubicBezTo>
                <a:cubicBezTo>
                  <a:pt x="449" y="182"/>
                  <a:pt x="449" y="169"/>
                  <a:pt x="457" y="160"/>
                </a:cubicBezTo>
                <a:cubicBezTo>
                  <a:pt x="469" y="148"/>
                  <a:pt x="488" y="141"/>
                  <a:pt x="507" y="138"/>
                </a:cubicBezTo>
                <a:cubicBezTo>
                  <a:pt x="509" y="166"/>
                  <a:pt x="502" y="196"/>
                  <a:pt x="478" y="2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49" name="组合 1148"/>
          <p:cNvGrpSpPr/>
          <p:nvPr/>
        </p:nvGrpSpPr>
        <p:grpSpPr>
          <a:xfrm>
            <a:off x="7995541" y="5025873"/>
            <a:ext cx="2216302" cy="1755929"/>
            <a:chOff x="4803775" y="2409826"/>
            <a:chExt cx="2590801" cy="2052637"/>
          </a:xfrm>
          <a:solidFill>
            <a:schemeClr val="bg1"/>
          </a:solidFill>
        </p:grpSpPr>
        <p:sp>
          <p:nvSpPr>
            <p:cNvPr id="1134" name="Freeform 118"/>
            <p:cNvSpPr>
              <a:spLocks noEditPoints="1"/>
            </p:cNvSpPr>
            <p:nvPr/>
          </p:nvSpPr>
          <p:spPr bwMode="auto">
            <a:xfrm>
              <a:off x="4803775" y="2740025"/>
              <a:ext cx="1233488" cy="1703387"/>
            </a:xfrm>
            <a:custGeom>
              <a:avLst/>
              <a:gdLst>
                <a:gd name="T0" fmla="*/ 294 w 329"/>
                <a:gd name="T1" fmla="*/ 164 h 454"/>
                <a:gd name="T2" fmla="*/ 276 w 329"/>
                <a:gd name="T3" fmla="*/ 135 h 454"/>
                <a:gd name="T4" fmla="*/ 258 w 329"/>
                <a:gd name="T5" fmla="*/ 99 h 454"/>
                <a:gd name="T6" fmla="*/ 39 w 329"/>
                <a:gd name="T7" fmla="*/ 156 h 454"/>
                <a:gd name="T8" fmla="*/ 98 w 329"/>
                <a:gd name="T9" fmla="*/ 231 h 454"/>
                <a:gd name="T10" fmla="*/ 34 w 329"/>
                <a:gd name="T11" fmla="*/ 206 h 454"/>
                <a:gd name="T12" fmla="*/ 11 w 329"/>
                <a:gd name="T13" fmla="*/ 216 h 454"/>
                <a:gd name="T14" fmla="*/ 83 w 329"/>
                <a:gd name="T15" fmla="*/ 307 h 454"/>
                <a:gd name="T16" fmla="*/ 69 w 329"/>
                <a:gd name="T17" fmla="*/ 377 h 454"/>
                <a:gd name="T18" fmla="*/ 85 w 329"/>
                <a:gd name="T19" fmla="*/ 450 h 454"/>
                <a:gd name="T20" fmla="*/ 83 w 329"/>
                <a:gd name="T21" fmla="*/ 389 h 454"/>
                <a:gd name="T22" fmla="*/ 145 w 329"/>
                <a:gd name="T23" fmla="*/ 326 h 454"/>
                <a:gd name="T24" fmla="*/ 111 w 329"/>
                <a:gd name="T25" fmla="*/ 338 h 454"/>
                <a:gd name="T26" fmla="*/ 160 w 329"/>
                <a:gd name="T27" fmla="*/ 325 h 454"/>
                <a:gd name="T28" fmla="*/ 258 w 329"/>
                <a:gd name="T29" fmla="*/ 406 h 454"/>
                <a:gd name="T30" fmla="*/ 264 w 329"/>
                <a:gd name="T31" fmla="*/ 396 h 454"/>
                <a:gd name="T32" fmla="*/ 207 w 329"/>
                <a:gd name="T33" fmla="*/ 354 h 454"/>
                <a:gd name="T34" fmla="*/ 207 w 329"/>
                <a:gd name="T35" fmla="*/ 236 h 454"/>
                <a:gd name="T36" fmla="*/ 315 w 329"/>
                <a:gd name="T37" fmla="*/ 140 h 454"/>
                <a:gd name="T38" fmla="*/ 260 w 329"/>
                <a:gd name="T39" fmla="*/ 122 h 454"/>
                <a:gd name="T40" fmla="*/ 12 w 329"/>
                <a:gd name="T41" fmla="*/ 211 h 454"/>
                <a:gd name="T42" fmla="*/ 104 w 329"/>
                <a:gd name="T43" fmla="*/ 430 h 454"/>
                <a:gd name="T44" fmla="*/ 277 w 329"/>
                <a:gd name="T45" fmla="*/ 418 h 454"/>
                <a:gd name="T46" fmla="*/ 264 w 329"/>
                <a:gd name="T47" fmla="*/ 403 h 454"/>
                <a:gd name="T48" fmla="*/ 251 w 329"/>
                <a:gd name="T49" fmla="*/ 106 h 454"/>
                <a:gd name="T50" fmla="*/ 227 w 329"/>
                <a:gd name="T51" fmla="*/ 102 h 454"/>
                <a:gd name="T52" fmla="*/ 204 w 329"/>
                <a:gd name="T53" fmla="*/ 100 h 454"/>
                <a:gd name="T54" fmla="*/ 199 w 329"/>
                <a:gd name="T55" fmla="*/ 101 h 454"/>
                <a:gd name="T56" fmla="*/ 175 w 329"/>
                <a:gd name="T57" fmla="*/ 101 h 454"/>
                <a:gd name="T58" fmla="*/ 139 w 329"/>
                <a:gd name="T59" fmla="*/ 28 h 454"/>
                <a:gd name="T60" fmla="*/ 158 w 329"/>
                <a:gd name="T61" fmla="*/ 101 h 454"/>
                <a:gd name="T62" fmla="*/ 134 w 329"/>
                <a:gd name="T63" fmla="*/ 30 h 454"/>
                <a:gd name="T64" fmla="*/ 130 w 329"/>
                <a:gd name="T65" fmla="*/ 105 h 454"/>
                <a:gd name="T66" fmla="*/ 113 w 329"/>
                <a:gd name="T67" fmla="*/ 72 h 454"/>
                <a:gd name="T68" fmla="*/ 88 w 329"/>
                <a:gd name="T69" fmla="*/ 119 h 454"/>
                <a:gd name="T70" fmla="*/ 63 w 329"/>
                <a:gd name="T71" fmla="*/ 134 h 454"/>
                <a:gd name="T72" fmla="*/ 121 w 329"/>
                <a:gd name="T73" fmla="*/ 32 h 454"/>
                <a:gd name="T74" fmla="*/ 39 w 329"/>
                <a:gd name="T75" fmla="*/ 175 h 454"/>
                <a:gd name="T76" fmla="*/ 39 w 329"/>
                <a:gd name="T77" fmla="*/ 175 h 454"/>
                <a:gd name="T78" fmla="*/ 76 w 329"/>
                <a:gd name="T79" fmla="*/ 68 h 454"/>
                <a:gd name="T80" fmla="*/ 47 w 329"/>
                <a:gd name="T81" fmla="*/ 153 h 454"/>
                <a:gd name="T82" fmla="*/ 109 w 329"/>
                <a:gd name="T83" fmla="*/ 119 h 454"/>
                <a:gd name="T84" fmla="*/ 204 w 329"/>
                <a:gd name="T85" fmla="*/ 340 h 454"/>
                <a:gd name="T86" fmla="*/ 165 w 329"/>
                <a:gd name="T87" fmla="*/ 325 h 454"/>
                <a:gd name="T88" fmla="*/ 219 w 329"/>
                <a:gd name="T89" fmla="*/ 292 h 454"/>
                <a:gd name="T90" fmla="*/ 91 w 329"/>
                <a:gd name="T91" fmla="*/ 288 h 454"/>
                <a:gd name="T92" fmla="*/ 98 w 329"/>
                <a:gd name="T93" fmla="*/ 252 h 454"/>
                <a:gd name="T94" fmla="*/ 219 w 329"/>
                <a:gd name="T95" fmla="*/ 292 h 454"/>
                <a:gd name="T96" fmla="*/ 299 w 329"/>
                <a:gd name="T97" fmla="*/ 161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454">
                  <a:moveTo>
                    <a:pt x="315" y="140"/>
                  </a:moveTo>
                  <a:cubicBezTo>
                    <a:pt x="307" y="138"/>
                    <a:pt x="293" y="141"/>
                    <a:pt x="291" y="150"/>
                  </a:cubicBezTo>
                  <a:cubicBezTo>
                    <a:pt x="291" y="151"/>
                    <a:pt x="292" y="152"/>
                    <a:pt x="292" y="153"/>
                  </a:cubicBezTo>
                  <a:cubicBezTo>
                    <a:pt x="291" y="157"/>
                    <a:pt x="292" y="161"/>
                    <a:pt x="294" y="164"/>
                  </a:cubicBezTo>
                  <a:cubicBezTo>
                    <a:pt x="272" y="199"/>
                    <a:pt x="245" y="220"/>
                    <a:pt x="206" y="232"/>
                  </a:cubicBezTo>
                  <a:cubicBezTo>
                    <a:pt x="204" y="228"/>
                    <a:pt x="202" y="223"/>
                    <a:pt x="200" y="219"/>
                  </a:cubicBezTo>
                  <a:cubicBezTo>
                    <a:pt x="227" y="202"/>
                    <a:pt x="247" y="177"/>
                    <a:pt x="256" y="147"/>
                  </a:cubicBezTo>
                  <a:cubicBezTo>
                    <a:pt x="264" y="150"/>
                    <a:pt x="274" y="144"/>
                    <a:pt x="276" y="135"/>
                  </a:cubicBezTo>
                  <a:cubicBezTo>
                    <a:pt x="277" y="125"/>
                    <a:pt x="269" y="117"/>
                    <a:pt x="260" y="116"/>
                  </a:cubicBezTo>
                  <a:cubicBezTo>
                    <a:pt x="260" y="114"/>
                    <a:pt x="260" y="112"/>
                    <a:pt x="260" y="111"/>
                  </a:cubicBezTo>
                  <a:cubicBezTo>
                    <a:pt x="260" y="110"/>
                    <a:pt x="260" y="109"/>
                    <a:pt x="260" y="109"/>
                  </a:cubicBezTo>
                  <a:cubicBezTo>
                    <a:pt x="259" y="106"/>
                    <a:pt x="259" y="102"/>
                    <a:pt x="258" y="99"/>
                  </a:cubicBezTo>
                  <a:cubicBezTo>
                    <a:pt x="249" y="43"/>
                    <a:pt x="192" y="0"/>
                    <a:pt x="136" y="20"/>
                  </a:cubicBezTo>
                  <a:cubicBezTo>
                    <a:pt x="135" y="20"/>
                    <a:pt x="135" y="21"/>
                    <a:pt x="135" y="21"/>
                  </a:cubicBezTo>
                  <a:cubicBezTo>
                    <a:pt x="74" y="23"/>
                    <a:pt x="33" y="93"/>
                    <a:pt x="38" y="148"/>
                  </a:cubicBezTo>
                  <a:cubicBezTo>
                    <a:pt x="38" y="151"/>
                    <a:pt x="39" y="153"/>
                    <a:pt x="39" y="156"/>
                  </a:cubicBezTo>
                  <a:cubicBezTo>
                    <a:pt x="30" y="155"/>
                    <a:pt x="20" y="165"/>
                    <a:pt x="25" y="175"/>
                  </a:cubicBezTo>
                  <a:cubicBezTo>
                    <a:pt x="28" y="179"/>
                    <a:pt x="33" y="181"/>
                    <a:pt x="37" y="182"/>
                  </a:cubicBezTo>
                  <a:cubicBezTo>
                    <a:pt x="40" y="182"/>
                    <a:pt x="43" y="181"/>
                    <a:pt x="46" y="179"/>
                  </a:cubicBezTo>
                  <a:cubicBezTo>
                    <a:pt x="56" y="204"/>
                    <a:pt x="74" y="222"/>
                    <a:pt x="98" y="231"/>
                  </a:cubicBezTo>
                  <a:cubicBezTo>
                    <a:pt x="95" y="238"/>
                    <a:pt x="93" y="245"/>
                    <a:pt x="90" y="252"/>
                  </a:cubicBezTo>
                  <a:cubicBezTo>
                    <a:pt x="77" y="252"/>
                    <a:pt x="64" y="249"/>
                    <a:pt x="53" y="243"/>
                  </a:cubicBezTo>
                  <a:cubicBezTo>
                    <a:pt x="41" y="236"/>
                    <a:pt x="34" y="226"/>
                    <a:pt x="26" y="215"/>
                  </a:cubicBezTo>
                  <a:cubicBezTo>
                    <a:pt x="30" y="213"/>
                    <a:pt x="32" y="209"/>
                    <a:pt x="34" y="206"/>
                  </a:cubicBezTo>
                  <a:cubicBezTo>
                    <a:pt x="37" y="197"/>
                    <a:pt x="31" y="188"/>
                    <a:pt x="22" y="185"/>
                  </a:cubicBezTo>
                  <a:cubicBezTo>
                    <a:pt x="13" y="182"/>
                    <a:pt x="4" y="187"/>
                    <a:pt x="2" y="196"/>
                  </a:cubicBezTo>
                  <a:cubicBezTo>
                    <a:pt x="0" y="203"/>
                    <a:pt x="3" y="212"/>
                    <a:pt x="11" y="215"/>
                  </a:cubicBezTo>
                  <a:cubicBezTo>
                    <a:pt x="11" y="215"/>
                    <a:pt x="11" y="216"/>
                    <a:pt x="11" y="216"/>
                  </a:cubicBezTo>
                  <a:cubicBezTo>
                    <a:pt x="14" y="219"/>
                    <a:pt x="18" y="219"/>
                    <a:pt x="22" y="218"/>
                  </a:cubicBezTo>
                  <a:cubicBezTo>
                    <a:pt x="28" y="245"/>
                    <a:pt x="62" y="260"/>
                    <a:pt x="89" y="257"/>
                  </a:cubicBezTo>
                  <a:cubicBezTo>
                    <a:pt x="86" y="266"/>
                    <a:pt x="84" y="276"/>
                    <a:pt x="82" y="286"/>
                  </a:cubicBezTo>
                  <a:cubicBezTo>
                    <a:pt x="81" y="292"/>
                    <a:pt x="78" y="301"/>
                    <a:pt x="83" y="307"/>
                  </a:cubicBezTo>
                  <a:cubicBezTo>
                    <a:pt x="85" y="309"/>
                    <a:pt x="88" y="311"/>
                    <a:pt x="91" y="312"/>
                  </a:cubicBezTo>
                  <a:cubicBezTo>
                    <a:pt x="87" y="319"/>
                    <a:pt x="80" y="328"/>
                    <a:pt x="82" y="334"/>
                  </a:cubicBezTo>
                  <a:cubicBezTo>
                    <a:pt x="84" y="341"/>
                    <a:pt x="95" y="343"/>
                    <a:pt x="102" y="344"/>
                  </a:cubicBezTo>
                  <a:cubicBezTo>
                    <a:pt x="89" y="351"/>
                    <a:pt x="70" y="361"/>
                    <a:pt x="69" y="377"/>
                  </a:cubicBezTo>
                  <a:cubicBezTo>
                    <a:pt x="69" y="386"/>
                    <a:pt x="76" y="394"/>
                    <a:pt x="80" y="401"/>
                  </a:cubicBezTo>
                  <a:cubicBezTo>
                    <a:pt x="86" y="409"/>
                    <a:pt x="93" y="418"/>
                    <a:pt x="100" y="426"/>
                  </a:cubicBezTo>
                  <a:cubicBezTo>
                    <a:pt x="93" y="427"/>
                    <a:pt x="87" y="432"/>
                    <a:pt x="85" y="438"/>
                  </a:cubicBezTo>
                  <a:cubicBezTo>
                    <a:pt x="84" y="441"/>
                    <a:pt x="83" y="447"/>
                    <a:pt x="85" y="450"/>
                  </a:cubicBezTo>
                  <a:cubicBezTo>
                    <a:pt x="87" y="453"/>
                    <a:pt x="92" y="454"/>
                    <a:pt x="96" y="453"/>
                  </a:cubicBezTo>
                  <a:cubicBezTo>
                    <a:pt x="105" y="453"/>
                    <a:pt x="111" y="445"/>
                    <a:pt x="114" y="436"/>
                  </a:cubicBezTo>
                  <a:cubicBezTo>
                    <a:pt x="115" y="431"/>
                    <a:pt x="114" y="420"/>
                    <a:pt x="105" y="422"/>
                  </a:cubicBezTo>
                  <a:cubicBezTo>
                    <a:pt x="98" y="411"/>
                    <a:pt x="88" y="401"/>
                    <a:pt x="83" y="389"/>
                  </a:cubicBezTo>
                  <a:cubicBezTo>
                    <a:pt x="72" y="368"/>
                    <a:pt x="95" y="357"/>
                    <a:pt x="108" y="345"/>
                  </a:cubicBezTo>
                  <a:cubicBezTo>
                    <a:pt x="114" y="347"/>
                    <a:pt x="120" y="348"/>
                    <a:pt x="126" y="349"/>
                  </a:cubicBezTo>
                  <a:cubicBezTo>
                    <a:pt x="130" y="349"/>
                    <a:pt x="135" y="351"/>
                    <a:pt x="138" y="350"/>
                  </a:cubicBezTo>
                  <a:cubicBezTo>
                    <a:pt x="146" y="347"/>
                    <a:pt x="145" y="332"/>
                    <a:pt x="145" y="326"/>
                  </a:cubicBezTo>
                  <a:cubicBezTo>
                    <a:pt x="145" y="322"/>
                    <a:pt x="139" y="321"/>
                    <a:pt x="138" y="325"/>
                  </a:cubicBezTo>
                  <a:cubicBezTo>
                    <a:pt x="137" y="329"/>
                    <a:pt x="136" y="334"/>
                    <a:pt x="135" y="338"/>
                  </a:cubicBezTo>
                  <a:cubicBezTo>
                    <a:pt x="134" y="342"/>
                    <a:pt x="136" y="341"/>
                    <a:pt x="132" y="342"/>
                  </a:cubicBezTo>
                  <a:cubicBezTo>
                    <a:pt x="127" y="343"/>
                    <a:pt x="116" y="339"/>
                    <a:pt x="111" y="338"/>
                  </a:cubicBezTo>
                  <a:cubicBezTo>
                    <a:pt x="105" y="337"/>
                    <a:pt x="95" y="336"/>
                    <a:pt x="92" y="331"/>
                  </a:cubicBezTo>
                  <a:cubicBezTo>
                    <a:pt x="90" y="327"/>
                    <a:pt x="93" y="320"/>
                    <a:pt x="95" y="314"/>
                  </a:cubicBezTo>
                  <a:cubicBezTo>
                    <a:pt x="103" y="316"/>
                    <a:pt x="112" y="317"/>
                    <a:pt x="117" y="318"/>
                  </a:cubicBezTo>
                  <a:cubicBezTo>
                    <a:pt x="132" y="321"/>
                    <a:pt x="146" y="323"/>
                    <a:pt x="160" y="325"/>
                  </a:cubicBezTo>
                  <a:cubicBezTo>
                    <a:pt x="160" y="332"/>
                    <a:pt x="160" y="339"/>
                    <a:pt x="158" y="346"/>
                  </a:cubicBezTo>
                  <a:cubicBezTo>
                    <a:pt x="157" y="348"/>
                    <a:pt x="159" y="350"/>
                    <a:pt x="161" y="350"/>
                  </a:cubicBezTo>
                  <a:cubicBezTo>
                    <a:pt x="168" y="351"/>
                    <a:pt x="174" y="352"/>
                    <a:pt x="181" y="352"/>
                  </a:cubicBezTo>
                  <a:cubicBezTo>
                    <a:pt x="180" y="390"/>
                    <a:pt x="223" y="424"/>
                    <a:pt x="258" y="406"/>
                  </a:cubicBezTo>
                  <a:cubicBezTo>
                    <a:pt x="258" y="408"/>
                    <a:pt x="258" y="410"/>
                    <a:pt x="258" y="412"/>
                  </a:cubicBezTo>
                  <a:cubicBezTo>
                    <a:pt x="259" y="421"/>
                    <a:pt x="268" y="431"/>
                    <a:pt x="278" y="427"/>
                  </a:cubicBezTo>
                  <a:cubicBezTo>
                    <a:pt x="288" y="422"/>
                    <a:pt x="286" y="410"/>
                    <a:pt x="280" y="403"/>
                  </a:cubicBezTo>
                  <a:cubicBezTo>
                    <a:pt x="277" y="399"/>
                    <a:pt x="269" y="394"/>
                    <a:pt x="264" y="396"/>
                  </a:cubicBezTo>
                  <a:cubicBezTo>
                    <a:pt x="263" y="396"/>
                    <a:pt x="263" y="396"/>
                    <a:pt x="262" y="396"/>
                  </a:cubicBezTo>
                  <a:cubicBezTo>
                    <a:pt x="245" y="400"/>
                    <a:pt x="229" y="404"/>
                    <a:pt x="212" y="394"/>
                  </a:cubicBezTo>
                  <a:cubicBezTo>
                    <a:pt x="197" y="385"/>
                    <a:pt x="188" y="369"/>
                    <a:pt x="186" y="353"/>
                  </a:cubicBezTo>
                  <a:cubicBezTo>
                    <a:pt x="192" y="353"/>
                    <a:pt x="201" y="356"/>
                    <a:pt x="207" y="354"/>
                  </a:cubicBezTo>
                  <a:cubicBezTo>
                    <a:pt x="215" y="351"/>
                    <a:pt x="213" y="338"/>
                    <a:pt x="211" y="329"/>
                  </a:cubicBezTo>
                  <a:cubicBezTo>
                    <a:pt x="223" y="329"/>
                    <a:pt x="233" y="326"/>
                    <a:pt x="235" y="317"/>
                  </a:cubicBezTo>
                  <a:cubicBezTo>
                    <a:pt x="238" y="305"/>
                    <a:pt x="226" y="283"/>
                    <a:pt x="222" y="273"/>
                  </a:cubicBezTo>
                  <a:cubicBezTo>
                    <a:pt x="217" y="260"/>
                    <a:pt x="212" y="248"/>
                    <a:pt x="207" y="236"/>
                  </a:cubicBezTo>
                  <a:cubicBezTo>
                    <a:pt x="245" y="232"/>
                    <a:pt x="282" y="204"/>
                    <a:pt x="298" y="170"/>
                  </a:cubicBezTo>
                  <a:cubicBezTo>
                    <a:pt x="298" y="170"/>
                    <a:pt x="299" y="170"/>
                    <a:pt x="299" y="170"/>
                  </a:cubicBezTo>
                  <a:cubicBezTo>
                    <a:pt x="308" y="176"/>
                    <a:pt x="320" y="173"/>
                    <a:pt x="325" y="164"/>
                  </a:cubicBezTo>
                  <a:cubicBezTo>
                    <a:pt x="329" y="154"/>
                    <a:pt x="325" y="143"/>
                    <a:pt x="315" y="140"/>
                  </a:cubicBezTo>
                  <a:close/>
                  <a:moveTo>
                    <a:pt x="260" y="122"/>
                  </a:moveTo>
                  <a:cubicBezTo>
                    <a:pt x="266" y="123"/>
                    <a:pt x="271" y="128"/>
                    <a:pt x="269" y="135"/>
                  </a:cubicBezTo>
                  <a:cubicBezTo>
                    <a:pt x="268" y="140"/>
                    <a:pt x="262" y="143"/>
                    <a:pt x="257" y="143"/>
                  </a:cubicBezTo>
                  <a:cubicBezTo>
                    <a:pt x="258" y="136"/>
                    <a:pt x="259" y="129"/>
                    <a:pt x="260" y="122"/>
                  </a:cubicBezTo>
                  <a:close/>
                  <a:moveTo>
                    <a:pt x="12" y="211"/>
                  </a:moveTo>
                  <a:cubicBezTo>
                    <a:pt x="4" y="205"/>
                    <a:pt x="7" y="189"/>
                    <a:pt x="19" y="192"/>
                  </a:cubicBezTo>
                  <a:cubicBezTo>
                    <a:pt x="24" y="193"/>
                    <a:pt x="29" y="198"/>
                    <a:pt x="26" y="204"/>
                  </a:cubicBezTo>
                  <a:cubicBezTo>
                    <a:pt x="24" y="210"/>
                    <a:pt x="18" y="210"/>
                    <a:pt x="12" y="211"/>
                  </a:cubicBezTo>
                  <a:close/>
                  <a:moveTo>
                    <a:pt x="105" y="429"/>
                  </a:moveTo>
                  <a:cubicBezTo>
                    <a:pt x="105" y="429"/>
                    <a:pt x="106" y="429"/>
                    <a:pt x="106" y="428"/>
                  </a:cubicBezTo>
                  <a:cubicBezTo>
                    <a:pt x="109" y="433"/>
                    <a:pt x="101" y="450"/>
                    <a:pt x="91" y="445"/>
                  </a:cubicBezTo>
                  <a:cubicBezTo>
                    <a:pt x="91" y="438"/>
                    <a:pt x="96" y="431"/>
                    <a:pt x="104" y="430"/>
                  </a:cubicBezTo>
                  <a:cubicBezTo>
                    <a:pt x="104" y="430"/>
                    <a:pt x="105" y="429"/>
                    <a:pt x="105" y="429"/>
                  </a:cubicBezTo>
                  <a:close/>
                  <a:moveTo>
                    <a:pt x="264" y="403"/>
                  </a:moveTo>
                  <a:cubicBezTo>
                    <a:pt x="268" y="402"/>
                    <a:pt x="271" y="403"/>
                    <a:pt x="274" y="406"/>
                  </a:cubicBezTo>
                  <a:cubicBezTo>
                    <a:pt x="276" y="409"/>
                    <a:pt x="279" y="414"/>
                    <a:pt x="277" y="418"/>
                  </a:cubicBezTo>
                  <a:cubicBezTo>
                    <a:pt x="275" y="422"/>
                    <a:pt x="269" y="419"/>
                    <a:pt x="267" y="416"/>
                  </a:cubicBezTo>
                  <a:cubicBezTo>
                    <a:pt x="265" y="414"/>
                    <a:pt x="264" y="411"/>
                    <a:pt x="264" y="408"/>
                  </a:cubicBezTo>
                  <a:cubicBezTo>
                    <a:pt x="264" y="407"/>
                    <a:pt x="264" y="406"/>
                    <a:pt x="264" y="405"/>
                  </a:cubicBezTo>
                  <a:cubicBezTo>
                    <a:pt x="264" y="405"/>
                    <a:pt x="264" y="404"/>
                    <a:pt x="264" y="403"/>
                  </a:cubicBezTo>
                  <a:close/>
                  <a:moveTo>
                    <a:pt x="251" y="106"/>
                  </a:moveTo>
                  <a:cubicBezTo>
                    <a:pt x="249" y="106"/>
                    <a:pt x="248" y="106"/>
                    <a:pt x="246" y="106"/>
                  </a:cubicBezTo>
                  <a:cubicBezTo>
                    <a:pt x="236" y="67"/>
                    <a:pt x="203" y="35"/>
                    <a:pt x="164" y="25"/>
                  </a:cubicBezTo>
                  <a:cubicBezTo>
                    <a:pt x="208" y="27"/>
                    <a:pt x="246" y="59"/>
                    <a:pt x="251" y="106"/>
                  </a:cubicBezTo>
                  <a:close/>
                  <a:moveTo>
                    <a:pt x="168" y="31"/>
                  </a:moveTo>
                  <a:cubicBezTo>
                    <a:pt x="202" y="44"/>
                    <a:pt x="227" y="70"/>
                    <a:pt x="242" y="105"/>
                  </a:cubicBezTo>
                  <a:cubicBezTo>
                    <a:pt x="237" y="104"/>
                    <a:pt x="232" y="104"/>
                    <a:pt x="227" y="103"/>
                  </a:cubicBezTo>
                  <a:cubicBezTo>
                    <a:pt x="227" y="103"/>
                    <a:pt x="227" y="102"/>
                    <a:pt x="227" y="102"/>
                  </a:cubicBezTo>
                  <a:cubicBezTo>
                    <a:pt x="221" y="71"/>
                    <a:pt x="197" y="45"/>
                    <a:pt x="168" y="31"/>
                  </a:cubicBezTo>
                  <a:close/>
                  <a:moveTo>
                    <a:pt x="223" y="103"/>
                  </a:moveTo>
                  <a:cubicBezTo>
                    <a:pt x="217" y="102"/>
                    <a:pt x="210" y="102"/>
                    <a:pt x="204" y="101"/>
                  </a:cubicBezTo>
                  <a:cubicBezTo>
                    <a:pt x="204" y="101"/>
                    <a:pt x="204" y="101"/>
                    <a:pt x="204" y="100"/>
                  </a:cubicBezTo>
                  <a:cubicBezTo>
                    <a:pt x="200" y="69"/>
                    <a:pt x="177" y="42"/>
                    <a:pt x="149" y="27"/>
                  </a:cubicBezTo>
                  <a:cubicBezTo>
                    <a:pt x="186" y="41"/>
                    <a:pt x="208" y="67"/>
                    <a:pt x="223" y="103"/>
                  </a:cubicBezTo>
                  <a:close/>
                  <a:moveTo>
                    <a:pt x="142" y="26"/>
                  </a:moveTo>
                  <a:cubicBezTo>
                    <a:pt x="171" y="44"/>
                    <a:pt x="188" y="69"/>
                    <a:pt x="199" y="101"/>
                  </a:cubicBezTo>
                  <a:cubicBezTo>
                    <a:pt x="193" y="101"/>
                    <a:pt x="186" y="100"/>
                    <a:pt x="179" y="100"/>
                  </a:cubicBezTo>
                  <a:cubicBezTo>
                    <a:pt x="180" y="72"/>
                    <a:pt x="161" y="46"/>
                    <a:pt x="141" y="27"/>
                  </a:cubicBezTo>
                  <a:cubicBezTo>
                    <a:pt x="141" y="27"/>
                    <a:pt x="141" y="26"/>
                    <a:pt x="142" y="26"/>
                  </a:cubicBezTo>
                  <a:close/>
                  <a:moveTo>
                    <a:pt x="175" y="101"/>
                  </a:moveTo>
                  <a:cubicBezTo>
                    <a:pt x="170" y="101"/>
                    <a:pt x="166" y="101"/>
                    <a:pt x="162" y="101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0" y="76"/>
                    <a:pt x="150" y="52"/>
                    <a:pt x="139" y="30"/>
                  </a:cubicBezTo>
                  <a:cubicBezTo>
                    <a:pt x="139" y="29"/>
                    <a:pt x="139" y="29"/>
                    <a:pt x="139" y="28"/>
                  </a:cubicBezTo>
                  <a:cubicBezTo>
                    <a:pt x="156" y="50"/>
                    <a:pt x="171" y="72"/>
                    <a:pt x="175" y="101"/>
                  </a:cubicBezTo>
                  <a:close/>
                  <a:moveTo>
                    <a:pt x="139" y="36"/>
                  </a:moveTo>
                  <a:cubicBezTo>
                    <a:pt x="147" y="57"/>
                    <a:pt x="151" y="79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4" y="102"/>
                    <a:pt x="150" y="102"/>
                    <a:pt x="147" y="102"/>
                  </a:cubicBezTo>
                  <a:cubicBezTo>
                    <a:pt x="147" y="102"/>
                    <a:pt x="147" y="102"/>
                    <a:pt x="147" y="101"/>
                  </a:cubicBezTo>
                  <a:cubicBezTo>
                    <a:pt x="145" y="79"/>
                    <a:pt x="141" y="58"/>
                    <a:pt x="139" y="36"/>
                  </a:cubicBezTo>
                  <a:close/>
                  <a:moveTo>
                    <a:pt x="134" y="30"/>
                  </a:moveTo>
                  <a:cubicBezTo>
                    <a:pt x="135" y="30"/>
                    <a:pt x="135" y="30"/>
                    <a:pt x="135" y="29"/>
                  </a:cubicBezTo>
                  <a:cubicBezTo>
                    <a:pt x="134" y="53"/>
                    <a:pt x="135" y="80"/>
                    <a:pt x="144" y="102"/>
                  </a:cubicBezTo>
                  <a:cubicBezTo>
                    <a:pt x="144" y="102"/>
                    <a:pt x="145" y="102"/>
                    <a:pt x="145" y="103"/>
                  </a:cubicBezTo>
                  <a:cubicBezTo>
                    <a:pt x="140" y="103"/>
                    <a:pt x="135" y="104"/>
                    <a:pt x="130" y="105"/>
                  </a:cubicBezTo>
                  <a:cubicBezTo>
                    <a:pt x="128" y="79"/>
                    <a:pt x="130" y="56"/>
                    <a:pt x="134" y="30"/>
                  </a:cubicBezTo>
                  <a:close/>
                  <a:moveTo>
                    <a:pt x="128" y="106"/>
                  </a:moveTo>
                  <a:cubicBezTo>
                    <a:pt x="121" y="107"/>
                    <a:pt x="116" y="108"/>
                    <a:pt x="110" y="110"/>
                  </a:cubicBezTo>
                  <a:cubicBezTo>
                    <a:pt x="110" y="98"/>
                    <a:pt x="109" y="85"/>
                    <a:pt x="113" y="72"/>
                  </a:cubicBezTo>
                  <a:cubicBezTo>
                    <a:pt x="116" y="60"/>
                    <a:pt x="121" y="49"/>
                    <a:pt x="128" y="38"/>
                  </a:cubicBezTo>
                  <a:cubicBezTo>
                    <a:pt x="122" y="60"/>
                    <a:pt x="123" y="84"/>
                    <a:pt x="128" y="106"/>
                  </a:cubicBezTo>
                  <a:close/>
                  <a:moveTo>
                    <a:pt x="104" y="112"/>
                  </a:moveTo>
                  <a:cubicBezTo>
                    <a:pt x="98" y="114"/>
                    <a:pt x="93" y="116"/>
                    <a:pt x="88" y="119"/>
                  </a:cubicBezTo>
                  <a:cubicBezTo>
                    <a:pt x="90" y="88"/>
                    <a:pt x="99" y="56"/>
                    <a:pt x="124" y="37"/>
                  </a:cubicBezTo>
                  <a:cubicBezTo>
                    <a:pt x="108" y="58"/>
                    <a:pt x="98" y="87"/>
                    <a:pt x="104" y="112"/>
                  </a:cubicBezTo>
                  <a:close/>
                  <a:moveTo>
                    <a:pt x="84" y="121"/>
                  </a:moveTo>
                  <a:cubicBezTo>
                    <a:pt x="76" y="125"/>
                    <a:pt x="69" y="129"/>
                    <a:pt x="63" y="134"/>
                  </a:cubicBezTo>
                  <a:cubicBezTo>
                    <a:pt x="64" y="114"/>
                    <a:pt x="69" y="95"/>
                    <a:pt x="79" y="77"/>
                  </a:cubicBezTo>
                  <a:cubicBezTo>
                    <a:pt x="81" y="73"/>
                    <a:pt x="97" y="49"/>
                    <a:pt x="109" y="37"/>
                  </a:cubicBezTo>
                  <a:cubicBezTo>
                    <a:pt x="113" y="35"/>
                    <a:pt x="117" y="34"/>
                    <a:pt x="121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1"/>
                    <a:pt x="125" y="31"/>
                    <a:pt x="126" y="30"/>
                  </a:cubicBezTo>
                  <a:cubicBezTo>
                    <a:pt x="96" y="45"/>
                    <a:pt x="78" y="89"/>
                    <a:pt x="84" y="121"/>
                  </a:cubicBezTo>
                  <a:close/>
                  <a:moveTo>
                    <a:pt x="39" y="175"/>
                  </a:moveTo>
                  <a:cubicBezTo>
                    <a:pt x="36" y="176"/>
                    <a:pt x="33" y="175"/>
                    <a:pt x="32" y="173"/>
                  </a:cubicBezTo>
                  <a:cubicBezTo>
                    <a:pt x="26" y="167"/>
                    <a:pt x="34" y="160"/>
                    <a:pt x="40" y="160"/>
                  </a:cubicBezTo>
                  <a:cubicBezTo>
                    <a:pt x="41" y="165"/>
                    <a:pt x="42" y="169"/>
                    <a:pt x="44" y="173"/>
                  </a:cubicBezTo>
                  <a:cubicBezTo>
                    <a:pt x="42" y="174"/>
                    <a:pt x="41" y="175"/>
                    <a:pt x="39" y="175"/>
                  </a:cubicBezTo>
                  <a:close/>
                  <a:moveTo>
                    <a:pt x="46" y="140"/>
                  </a:moveTo>
                  <a:cubicBezTo>
                    <a:pt x="44" y="111"/>
                    <a:pt x="55" y="83"/>
                    <a:pt x="75" y="61"/>
                  </a:cubicBezTo>
                  <a:cubicBezTo>
                    <a:pt x="80" y="55"/>
                    <a:pt x="86" y="51"/>
                    <a:pt x="92" y="47"/>
                  </a:cubicBezTo>
                  <a:cubicBezTo>
                    <a:pt x="85" y="54"/>
                    <a:pt x="80" y="62"/>
                    <a:pt x="76" y="68"/>
                  </a:cubicBezTo>
                  <a:cubicBezTo>
                    <a:pt x="63" y="89"/>
                    <a:pt x="56" y="114"/>
                    <a:pt x="57" y="139"/>
                  </a:cubicBezTo>
                  <a:cubicBezTo>
                    <a:pt x="53" y="142"/>
                    <a:pt x="50" y="145"/>
                    <a:pt x="46" y="149"/>
                  </a:cubicBezTo>
                  <a:cubicBezTo>
                    <a:pt x="46" y="146"/>
                    <a:pt x="46" y="143"/>
                    <a:pt x="46" y="140"/>
                  </a:cubicBezTo>
                  <a:close/>
                  <a:moveTo>
                    <a:pt x="47" y="153"/>
                  </a:moveTo>
                  <a:cubicBezTo>
                    <a:pt x="66" y="138"/>
                    <a:pt x="86" y="127"/>
                    <a:pt x="106" y="120"/>
                  </a:cubicBezTo>
                  <a:cubicBezTo>
                    <a:pt x="106" y="120"/>
                    <a:pt x="107" y="120"/>
                    <a:pt x="107" y="120"/>
                  </a:cubicBezTo>
                  <a:cubicBezTo>
                    <a:pt x="107" y="122"/>
                    <a:pt x="109" y="122"/>
                    <a:pt x="109" y="120"/>
                  </a:cubicBezTo>
                  <a:cubicBezTo>
                    <a:pt x="109" y="120"/>
                    <a:pt x="109" y="119"/>
                    <a:pt x="109" y="119"/>
                  </a:cubicBezTo>
                  <a:cubicBezTo>
                    <a:pt x="154" y="104"/>
                    <a:pt x="202" y="106"/>
                    <a:pt x="251" y="112"/>
                  </a:cubicBezTo>
                  <a:cubicBezTo>
                    <a:pt x="253" y="166"/>
                    <a:pt x="214" y="211"/>
                    <a:pt x="163" y="225"/>
                  </a:cubicBezTo>
                  <a:cubicBezTo>
                    <a:pt x="106" y="241"/>
                    <a:pt x="56" y="210"/>
                    <a:pt x="47" y="153"/>
                  </a:cubicBezTo>
                  <a:close/>
                  <a:moveTo>
                    <a:pt x="204" y="340"/>
                  </a:moveTo>
                  <a:cubicBezTo>
                    <a:pt x="203" y="344"/>
                    <a:pt x="204" y="345"/>
                    <a:pt x="201" y="346"/>
                  </a:cubicBezTo>
                  <a:cubicBezTo>
                    <a:pt x="199" y="346"/>
                    <a:pt x="194" y="345"/>
                    <a:pt x="192" y="345"/>
                  </a:cubicBezTo>
                  <a:cubicBezTo>
                    <a:pt x="183" y="344"/>
                    <a:pt x="174" y="344"/>
                    <a:pt x="165" y="343"/>
                  </a:cubicBezTo>
                  <a:cubicBezTo>
                    <a:pt x="165" y="337"/>
                    <a:pt x="165" y="331"/>
                    <a:pt x="165" y="325"/>
                  </a:cubicBezTo>
                  <a:cubicBezTo>
                    <a:pt x="168" y="325"/>
                    <a:pt x="171" y="326"/>
                    <a:pt x="175" y="326"/>
                  </a:cubicBezTo>
                  <a:cubicBezTo>
                    <a:pt x="181" y="326"/>
                    <a:pt x="192" y="328"/>
                    <a:pt x="203" y="329"/>
                  </a:cubicBezTo>
                  <a:cubicBezTo>
                    <a:pt x="203" y="333"/>
                    <a:pt x="204" y="337"/>
                    <a:pt x="204" y="340"/>
                  </a:cubicBezTo>
                  <a:close/>
                  <a:moveTo>
                    <a:pt x="219" y="292"/>
                  </a:moveTo>
                  <a:cubicBezTo>
                    <a:pt x="222" y="303"/>
                    <a:pt x="229" y="313"/>
                    <a:pt x="218" y="318"/>
                  </a:cubicBezTo>
                  <a:cubicBezTo>
                    <a:pt x="209" y="322"/>
                    <a:pt x="189" y="318"/>
                    <a:pt x="179" y="317"/>
                  </a:cubicBezTo>
                  <a:cubicBezTo>
                    <a:pt x="156" y="316"/>
                    <a:pt x="125" y="315"/>
                    <a:pt x="103" y="305"/>
                  </a:cubicBezTo>
                  <a:cubicBezTo>
                    <a:pt x="94" y="301"/>
                    <a:pt x="91" y="300"/>
                    <a:pt x="91" y="288"/>
                  </a:cubicBezTo>
                  <a:cubicBezTo>
                    <a:pt x="91" y="282"/>
                    <a:pt x="93" y="274"/>
                    <a:pt x="94" y="268"/>
                  </a:cubicBezTo>
                  <a:cubicBezTo>
                    <a:pt x="95" y="264"/>
                    <a:pt x="96" y="259"/>
                    <a:pt x="97" y="255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99" y="255"/>
                    <a:pt x="99" y="252"/>
                    <a:pt x="98" y="252"/>
                  </a:cubicBezTo>
                  <a:cubicBezTo>
                    <a:pt x="99" y="245"/>
                    <a:pt x="101" y="239"/>
                    <a:pt x="102" y="233"/>
                  </a:cubicBezTo>
                  <a:cubicBezTo>
                    <a:pt x="120" y="239"/>
                    <a:pt x="141" y="239"/>
                    <a:pt x="162" y="234"/>
                  </a:cubicBezTo>
                  <a:cubicBezTo>
                    <a:pt x="173" y="232"/>
                    <a:pt x="183" y="228"/>
                    <a:pt x="192" y="223"/>
                  </a:cubicBezTo>
                  <a:cubicBezTo>
                    <a:pt x="201" y="246"/>
                    <a:pt x="211" y="269"/>
                    <a:pt x="219" y="292"/>
                  </a:cubicBezTo>
                  <a:close/>
                  <a:moveTo>
                    <a:pt x="318" y="158"/>
                  </a:moveTo>
                  <a:cubicBezTo>
                    <a:pt x="317" y="164"/>
                    <a:pt x="310" y="167"/>
                    <a:pt x="304" y="165"/>
                  </a:cubicBezTo>
                  <a:cubicBezTo>
                    <a:pt x="303" y="164"/>
                    <a:pt x="302" y="164"/>
                    <a:pt x="300" y="163"/>
                  </a:cubicBezTo>
                  <a:cubicBezTo>
                    <a:pt x="300" y="162"/>
                    <a:pt x="300" y="162"/>
                    <a:pt x="299" y="161"/>
                  </a:cubicBezTo>
                  <a:cubicBezTo>
                    <a:pt x="297" y="159"/>
                    <a:pt x="297" y="155"/>
                    <a:pt x="297" y="152"/>
                  </a:cubicBezTo>
                  <a:cubicBezTo>
                    <a:pt x="301" y="149"/>
                    <a:pt x="304" y="147"/>
                    <a:pt x="309" y="147"/>
                  </a:cubicBezTo>
                  <a:cubicBezTo>
                    <a:pt x="315" y="147"/>
                    <a:pt x="319" y="151"/>
                    <a:pt x="31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" name="Freeform 119"/>
            <p:cNvSpPr>
              <a:spLocks noEditPoints="1"/>
            </p:cNvSpPr>
            <p:nvPr/>
          </p:nvSpPr>
          <p:spPr bwMode="auto">
            <a:xfrm>
              <a:off x="6018213" y="2409826"/>
              <a:ext cx="1376363" cy="2052637"/>
            </a:xfrm>
            <a:custGeom>
              <a:avLst/>
              <a:gdLst>
                <a:gd name="T0" fmla="*/ 274 w 367"/>
                <a:gd name="T1" fmla="*/ 51 h 547"/>
                <a:gd name="T2" fmla="*/ 272 w 367"/>
                <a:gd name="T3" fmla="*/ 54 h 547"/>
                <a:gd name="T4" fmla="*/ 126 w 367"/>
                <a:gd name="T5" fmla="*/ 77 h 547"/>
                <a:gd name="T6" fmla="*/ 1 w 367"/>
                <a:gd name="T7" fmla="*/ 38 h 547"/>
                <a:gd name="T8" fmla="*/ 81 w 367"/>
                <a:gd name="T9" fmla="*/ 163 h 547"/>
                <a:gd name="T10" fmla="*/ 165 w 367"/>
                <a:gd name="T11" fmla="*/ 269 h 547"/>
                <a:gd name="T12" fmla="*/ 40 w 367"/>
                <a:gd name="T13" fmla="*/ 215 h 547"/>
                <a:gd name="T14" fmla="*/ 50 w 367"/>
                <a:gd name="T15" fmla="*/ 238 h 547"/>
                <a:gd name="T16" fmla="*/ 111 w 367"/>
                <a:gd name="T17" fmla="*/ 433 h 547"/>
                <a:gd name="T18" fmla="*/ 78 w 367"/>
                <a:gd name="T19" fmla="*/ 522 h 547"/>
                <a:gd name="T20" fmla="*/ 143 w 367"/>
                <a:gd name="T21" fmla="*/ 437 h 547"/>
                <a:gd name="T22" fmla="*/ 267 w 367"/>
                <a:gd name="T23" fmla="*/ 543 h 547"/>
                <a:gd name="T24" fmla="*/ 232 w 367"/>
                <a:gd name="T25" fmla="*/ 493 h 547"/>
                <a:gd name="T26" fmla="*/ 268 w 367"/>
                <a:gd name="T27" fmla="*/ 351 h 547"/>
                <a:gd name="T28" fmla="*/ 345 w 367"/>
                <a:gd name="T29" fmla="*/ 250 h 547"/>
                <a:gd name="T30" fmla="*/ 243 w 367"/>
                <a:gd name="T31" fmla="*/ 287 h 547"/>
                <a:gd name="T32" fmla="*/ 308 w 367"/>
                <a:gd name="T33" fmla="*/ 160 h 547"/>
                <a:gd name="T34" fmla="*/ 361 w 367"/>
                <a:gd name="T35" fmla="*/ 1 h 547"/>
                <a:gd name="T36" fmla="*/ 104 w 367"/>
                <a:gd name="T37" fmla="*/ 507 h 547"/>
                <a:gd name="T38" fmla="*/ 90 w 367"/>
                <a:gd name="T39" fmla="*/ 510 h 547"/>
                <a:gd name="T40" fmla="*/ 266 w 367"/>
                <a:gd name="T41" fmla="*/ 531 h 547"/>
                <a:gd name="T42" fmla="*/ 337 w 367"/>
                <a:gd name="T43" fmla="*/ 248 h 547"/>
                <a:gd name="T44" fmla="*/ 317 w 367"/>
                <a:gd name="T45" fmla="*/ 169 h 547"/>
                <a:gd name="T46" fmla="*/ 283 w 367"/>
                <a:gd name="T47" fmla="*/ 73 h 547"/>
                <a:gd name="T48" fmla="*/ 347 w 367"/>
                <a:gd name="T49" fmla="*/ 17 h 547"/>
                <a:gd name="T50" fmla="*/ 289 w 367"/>
                <a:gd name="T51" fmla="*/ 83 h 547"/>
                <a:gd name="T52" fmla="*/ 331 w 367"/>
                <a:gd name="T53" fmla="*/ 19 h 547"/>
                <a:gd name="T54" fmla="*/ 282 w 367"/>
                <a:gd name="T55" fmla="*/ 78 h 547"/>
                <a:gd name="T56" fmla="*/ 282 w 367"/>
                <a:gd name="T57" fmla="*/ 78 h 547"/>
                <a:gd name="T58" fmla="*/ 259 w 367"/>
                <a:gd name="T59" fmla="*/ 65 h 547"/>
                <a:gd name="T60" fmla="*/ 270 w 367"/>
                <a:gd name="T61" fmla="*/ 80 h 547"/>
                <a:gd name="T62" fmla="*/ 198 w 367"/>
                <a:gd name="T63" fmla="*/ 62 h 547"/>
                <a:gd name="T64" fmla="*/ 204 w 367"/>
                <a:gd name="T65" fmla="*/ 62 h 547"/>
                <a:gd name="T66" fmla="*/ 188 w 367"/>
                <a:gd name="T67" fmla="*/ 59 h 547"/>
                <a:gd name="T68" fmla="*/ 183 w 367"/>
                <a:gd name="T69" fmla="*/ 62 h 547"/>
                <a:gd name="T70" fmla="*/ 191 w 367"/>
                <a:gd name="T71" fmla="*/ 148 h 547"/>
                <a:gd name="T72" fmla="*/ 169 w 367"/>
                <a:gd name="T73" fmla="*/ 152 h 547"/>
                <a:gd name="T74" fmla="*/ 139 w 367"/>
                <a:gd name="T75" fmla="*/ 161 h 547"/>
                <a:gd name="T76" fmla="*/ 133 w 367"/>
                <a:gd name="T77" fmla="*/ 100 h 547"/>
                <a:gd name="T78" fmla="*/ 102 w 367"/>
                <a:gd name="T79" fmla="*/ 76 h 547"/>
                <a:gd name="T80" fmla="*/ 98 w 367"/>
                <a:gd name="T81" fmla="*/ 84 h 547"/>
                <a:gd name="T82" fmla="*/ 102 w 367"/>
                <a:gd name="T83" fmla="*/ 76 h 547"/>
                <a:gd name="T84" fmla="*/ 89 w 367"/>
                <a:gd name="T85" fmla="*/ 102 h 547"/>
                <a:gd name="T86" fmla="*/ 94 w 367"/>
                <a:gd name="T87" fmla="*/ 103 h 547"/>
                <a:gd name="T88" fmla="*/ 94 w 367"/>
                <a:gd name="T89" fmla="*/ 103 h 547"/>
                <a:gd name="T90" fmla="*/ 99 w 367"/>
                <a:gd name="T91" fmla="*/ 68 h 547"/>
                <a:gd name="T92" fmla="*/ 93 w 367"/>
                <a:gd name="T93" fmla="*/ 84 h 547"/>
                <a:gd name="T94" fmla="*/ 93 w 367"/>
                <a:gd name="T95" fmla="*/ 84 h 547"/>
                <a:gd name="T96" fmla="*/ 10 w 367"/>
                <a:gd name="T97" fmla="*/ 46 h 547"/>
                <a:gd name="T98" fmla="*/ 68 w 367"/>
                <a:gd name="T99" fmla="*/ 119 h 547"/>
                <a:gd name="T100" fmla="*/ 71 w 367"/>
                <a:gd name="T101" fmla="*/ 120 h 547"/>
                <a:gd name="T102" fmla="*/ 75 w 367"/>
                <a:gd name="T103" fmla="*/ 209 h 547"/>
                <a:gd name="T104" fmla="*/ 90 w 367"/>
                <a:gd name="T105" fmla="*/ 157 h 547"/>
                <a:gd name="T106" fmla="*/ 90 w 367"/>
                <a:gd name="T107" fmla="*/ 157 h 547"/>
                <a:gd name="T108" fmla="*/ 229 w 367"/>
                <a:gd name="T109" fmla="*/ 267 h 547"/>
                <a:gd name="T110" fmla="*/ 190 w 367"/>
                <a:gd name="T111" fmla="*/ 264 h 547"/>
                <a:gd name="T112" fmla="*/ 249 w 367"/>
                <a:gd name="T113" fmla="*/ 77 h 547"/>
                <a:gd name="T114" fmla="*/ 284 w 367"/>
                <a:gd name="T115" fmla="*/ 95 h 547"/>
                <a:gd name="T116" fmla="*/ 304 w 367"/>
                <a:gd name="T117" fmla="*/ 88 h 547"/>
                <a:gd name="T118" fmla="*/ 354 w 367"/>
                <a:gd name="T119" fmla="*/ 14 h 547"/>
                <a:gd name="T120" fmla="*/ 312 w 367"/>
                <a:gd name="T121" fmla="*/ 84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7" h="547">
                  <a:moveTo>
                    <a:pt x="361" y="1"/>
                  </a:moveTo>
                  <a:cubicBezTo>
                    <a:pt x="360" y="0"/>
                    <a:pt x="358" y="0"/>
                    <a:pt x="357" y="1"/>
                  </a:cubicBezTo>
                  <a:cubicBezTo>
                    <a:pt x="340" y="20"/>
                    <a:pt x="314" y="5"/>
                    <a:pt x="293" y="14"/>
                  </a:cubicBezTo>
                  <a:cubicBezTo>
                    <a:pt x="279" y="20"/>
                    <a:pt x="273" y="35"/>
                    <a:pt x="270" y="50"/>
                  </a:cubicBezTo>
                  <a:cubicBezTo>
                    <a:pt x="269" y="52"/>
                    <a:pt x="273" y="53"/>
                    <a:pt x="274" y="51"/>
                  </a:cubicBezTo>
                  <a:cubicBezTo>
                    <a:pt x="277" y="42"/>
                    <a:pt x="280" y="33"/>
                    <a:pt x="287" y="26"/>
                  </a:cubicBezTo>
                  <a:cubicBezTo>
                    <a:pt x="296" y="17"/>
                    <a:pt x="307" y="17"/>
                    <a:pt x="319" y="17"/>
                  </a:cubicBezTo>
                  <a:cubicBezTo>
                    <a:pt x="309" y="19"/>
                    <a:pt x="300" y="24"/>
                    <a:pt x="292" y="30"/>
                  </a:cubicBezTo>
                  <a:cubicBezTo>
                    <a:pt x="284" y="36"/>
                    <a:pt x="274" y="44"/>
                    <a:pt x="273" y="55"/>
                  </a:cubicBezTo>
                  <a:cubicBezTo>
                    <a:pt x="273" y="55"/>
                    <a:pt x="272" y="54"/>
                    <a:pt x="272" y="54"/>
                  </a:cubicBezTo>
                  <a:cubicBezTo>
                    <a:pt x="265" y="50"/>
                    <a:pt x="256" y="56"/>
                    <a:pt x="256" y="63"/>
                  </a:cubicBezTo>
                  <a:cubicBezTo>
                    <a:pt x="255" y="64"/>
                    <a:pt x="254" y="66"/>
                    <a:pt x="253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36" y="57"/>
                    <a:pt x="216" y="52"/>
                    <a:pt x="196" y="52"/>
                  </a:cubicBezTo>
                  <a:cubicBezTo>
                    <a:pt x="171" y="50"/>
                    <a:pt x="146" y="60"/>
                    <a:pt x="126" y="77"/>
                  </a:cubicBezTo>
                  <a:cubicBezTo>
                    <a:pt x="122" y="68"/>
                    <a:pt x="111" y="66"/>
                    <a:pt x="103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6" y="55"/>
                    <a:pt x="97" y="43"/>
                    <a:pt x="84" y="38"/>
                  </a:cubicBezTo>
                  <a:cubicBezTo>
                    <a:pt x="58" y="30"/>
                    <a:pt x="31" y="50"/>
                    <a:pt x="6" y="35"/>
                  </a:cubicBezTo>
                  <a:cubicBezTo>
                    <a:pt x="4" y="34"/>
                    <a:pt x="1" y="36"/>
                    <a:pt x="1" y="38"/>
                  </a:cubicBezTo>
                  <a:cubicBezTo>
                    <a:pt x="3" y="63"/>
                    <a:pt x="0" y="87"/>
                    <a:pt x="17" y="107"/>
                  </a:cubicBezTo>
                  <a:cubicBezTo>
                    <a:pt x="31" y="121"/>
                    <a:pt x="50" y="128"/>
                    <a:pt x="69" y="125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2" y="131"/>
                    <a:pt x="81" y="132"/>
                    <a:pt x="87" y="132"/>
                  </a:cubicBezTo>
                  <a:cubicBezTo>
                    <a:pt x="84" y="142"/>
                    <a:pt x="82" y="152"/>
                    <a:pt x="81" y="163"/>
                  </a:cubicBezTo>
                  <a:cubicBezTo>
                    <a:pt x="81" y="175"/>
                    <a:pt x="82" y="186"/>
                    <a:pt x="85" y="197"/>
                  </a:cubicBezTo>
                  <a:cubicBezTo>
                    <a:pt x="81" y="195"/>
                    <a:pt x="77" y="194"/>
                    <a:pt x="73" y="197"/>
                  </a:cubicBezTo>
                  <a:cubicBezTo>
                    <a:pt x="68" y="200"/>
                    <a:pt x="67" y="206"/>
                    <a:pt x="69" y="210"/>
                  </a:cubicBezTo>
                  <a:cubicBezTo>
                    <a:pt x="72" y="221"/>
                    <a:pt x="86" y="223"/>
                    <a:pt x="93" y="217"/>
                  </a:cubicBezTo>
                  <a:cubicBezTo>
                    <a:pt x="108" y="244"/>
                    <a:pt x="134" y="262"/>
                    <a:pt x="165" y="269"/>
                  </a:cubicBezTo>
                  <a:cubicBezTo>
                    <a:pt x="162" y="277"/>
                    <a:pt x="159" y="285"/>
                    <a:pt x="156" y="293"/>
                  </a:cubicBezTo>
                  <a:cubicBezTo>
                    <a:pt x="110" y="297"/>
                    <a:pt x="76" y="276"/>
                    <a:pt x="54" y="237"/>
                  </a:cubicBezTo>
                  <a:cubicBezTo>
                    <a:pt x="56" y="237"/>
                    <a:pt x="57" y="236"/>
                    <a:pt x="58" y="235"/>
                  </a:cubicBezTo>
                  <a:cubicBezTo>
                    <a:pt x="65" y="230"/>
                    <a:pt x="65" y="221"/>
                    <a:pt x="58" y="216"/>
                  </a:cubicBezTo>
                  <a:cubicBezTo>
                    <a:pt x="53" y="212"/>
                    <a:pt x="46" y="212"/>
                    <a:pt x="40" y="215"/>
                  </a:cubicBezTo>
                  <a:cubicBezTo>
                    <a:pt x="40" y="214"/>
                    <a:pt x="39" y="213"/>
                    <a:pt x="38" y="213"/>
                  </a:cubicBezTo>
                  <a:cubicBezTo>
                    <a:pt x="34" y="215"/>
                    <a:pt x="33" y="217"/>
                    <a:pt x="32" y="220"/>
                  </a:cubicBezTo>
                  <a:cubicBezTo>
                    <a:pt x="31" y="221"/>
                    <a:pt x="31" y="222"/>
                    <a:pt x="32" y="223"/>
                  </a:cubicBezTo>
                  <a:cubicBezTo>
                    <a:pt x="32" y="227"/>
                    <a:pt x="33" y="230"/>
                    <a:pt x="36" y="233"/>
                  </a:cubicBezTo>
                  <a:cubicBezTo>
                    <a:pt x="40" y="236"/>
                    <a:pt x="45" y="238"/>
                    <a:pt x="50" y="238"/>
                  </a:cubicBezTo>
                  <a:cubicBezTo>
                    <a:pt x="64" y="281"/>
                    <a:pt x="110" y="305"/>
                    <a:pt x="154" y="298"/>
                  </a:cubicBezTo>
                  <a:cubicBezTo>
                    <a:pt x="138" y="336"/>
                    <a:pt x="121" y="371"/>
                    <a:pt x="93" y="403"/>
                  </a:cubicBezTo>
                  <a:cubicBezTo>
                    <a:pt x="91" y="405"/>
                    <a:pt x="91" y="408"/>
                    <a:pt x="94" y="410"/>
                  </a:cubicBezTo>
                  <a:cubicBezTo>
                    <a:pt x="105" y="418"/>
                    <a:pt x="117" y="425"/>
                    <a:pt x="130" y="431"/>
                  </a:cubicBezTo>
                  <a:cubicBezTo>
                    <a:pt x="124" y="431"/>
                    <a:pt x="117" y="432"/>
                    <a:pt x="111" y="433"/>
                  </a:cubicBezTo>
                  <a:cubicBezTo>
                    <a:pt x="102" y="434"/>
                    <a:pt x="91" y="436"/>
                    <a:pt x="87" y="446"/>
                  </a:cubicBezTo>
                  <a:cubicBezTo>
                    <a:pt x="81" y="463"/>
                    <a:pt x="91" y="491"/>
                    <a:pt x="102" y="504"/>
                  </a:cubicBezTo>
                  <a:cubicBezTo>
                    <a:pt x="100" y="503"/>
                    <a:pt x="98" y="502"/>
                    <a:pt x="95" y="502"/>
                  </a:cubicBezTo>
                  <a:cubicBezTo>
                    <a:pt x="92" y="502"/>
                    <a:pt x="88" y="504"/>
                    <a:pt x="85" y="505"/>
                  </a:cubicBezTo>
                  <a:cubicBezTo>
                    <a:pt x="80" y="509"/>
                    <a:pt x="75" y="515"/>
                    <a:pt x="78" y="522"/>
                  </a:cubicBezTo>
                  <a:cubicBezTo>
                    <a:pt x="84" y="537"/>
                    <a:pt x="110" y="516"/>
                    <a:pt x="113" y="507"/>
                  </a:cubicBezTo>
                  <a:cubicBezTo>
                    <a:pt x="114" y="505"/>
                    <a:pt x="111" y="502"/>
                    <a:pt x="109" y="503"/>
                  </a:cubicBezTo>
                  <a:cubicBezTo>
                    <a:pt x="105" y="496"/>
                    <a:pt x="101" y="489"/>
                    <a:pt x="98" y="481"/>
                  </a:cubicBezTo>
                  <a:cubicBezTo>
                    <a:pt x="96" y="474"/>
                    <a:pt x="92" y="462"/>
                    <a:pt x="94" y="455"/>
                  </a:cubicBezTo>
                  <a:cubicBezTo>
                    <a:pt x="99" y="437"/>
                    <a:pt x="125" y="437"/>
                    <a:pt x="143" y="437"/>
                  </a:cubicBezTo>
                  <a:cubicBezTo>
                    <a:pt x="164" y="446"/>
                    <a:pt x="187" y="451"/>
                    <a:pt x="210" y="454"/>
                  </a:cubicBezTo>
                  <a:cubicBezTo>
                    <a:pt x="209" y="471"/>
                    <a:pt x="215" y="487"/>
                    <a:pt x="227" y="499"/>
                  </a:cubicBezTo>
                  <a:cubicBezTo>
                    <a:pt x="237" y="508"/>
                    <a:pt x="252" y="517"/>
                    <a:pt x="267" y="516"/>
                  </a:cubicBezTo>
                  <a:cubicBezTo>
                    <a:pt x="264" y="519"/>
                    <a:pt x="261" y="524"/>
                    <a:pt x="260" y="528"/>
                  </a:cubicBezTo>
                  <a:cubicBezTo>
                    <a:pt x="258" y="534"/>
                    <a:pt x="260" y="541"/>
                    <a:pt x="267" y="543"/>
                  </a:cubicBezTo>
                  <a:cubicBezTo>
                    <a:pt x="281" y="547"/>
                    <a:pt x="285" y="519"/>
                    <a:pt x="279" y="511"/>
                  </a:cubicBezTo>
                  <a:cubicBezTo>
                    <a:pt x="278" y="509"/>
                    <a:pt x="276" y="509"/>
                    <a:pt x="275" y="510"/>
                  </a:cubicBezTo>
                  <a:cubicBezTo>
                    <a:pt x="274" y="510"/>
                    <a:pt x="274" y="510"/>
                    <a:pt x="273" y="510"/>
                  </a:cubicBezTo>
                  <a:cubicBezTo>
                    <a:pt x="273" y="510"/>
                    <a:pt x="273" y="509"/>
                    <a:pt x="272" y="509"/>
                  </a:cubicBezTo>
                  <a:cubicBezTo>
                    <a:pt x="257" y="505"/>
                    <a:pt x="245" y="505"/>
                    <a:pt x="232" y="493"/>
                  </a:cubicBezTo>
                  <a:cubicBezTo>
                    <a:pt x="221" y="483"/>
                    <a:pt x="216" y="469"/>
                    <a:pt x="214" y="454"/>
                  </a:cubicBezTo>
                  <a:cubicBezTo>
                    <a:pt x="250" y="457"/>
                    <a:pt x="286" y="452"/>
                    <a:pt x="319" y="437"/>
                  </a:cubicBezTo>
                  <a:cubicBezTo>
                    <a:pt x="320" y="437"/>
                    <a:pt x="321" y="436"/>
                    <a:pt x="321" y="435"/>
                  </a:cubicBezTo>
                  <a:cubicBezTo>
                    <a:pt x="322" y="434"/>
                    <a:pt x="323" y="433"/>
                    <a:pt x="322" y="431"/>
                  </a:cubicBezTo>
                  <a:cubicBezTo>
                    <a:pt x="302" y="406"/>
                    <a:pt x="283" y="380"/>
                    <a:pt x="268" y="351"/>
                  </a:cubicBezTo>
                  <a:cubicBezTo>
                    <a:pt x="258" y="332"/>
                    <a:pt x="251" y="311"/>
                    <a:pt x="245" y="291"/>
                  </a:cubicBezTo>
                  <a:cubicBezTo>
                    <a:pt x="271" y="295"/>
                    <a:pt x="307" y="285"/>
                    <a:pt x="319" y="259"/>
                  </a:cubicBezTo>
                  <a:cubicBezTo>
                    <a:pt x="320" y="259"/>
                    <a:pt x="320" y="259"/>
                    <a:pt x="320" y="259"/>
                  </a:cubicBezTo>
                  <a:cubicBezTo>
                    <a:pt x="321" y="261"/>
                    <a:pt x="323" y="263"/>
                    <a:pt x="325" y="264"/>
                  </a:cubicBezTo>
                  <a:cubicBezTo>
                    <a:pt x="335" y="269"/>
                    <a:pt x="345" y="260"/>
                    <a:pt x="345" y="250"/>
                  </a:cubicBezTo>
                  <a:cubicBezTo>
                    <a:pt x="345" y="241"/>
                    <a:pt x="334" y="234"/>
                    <a:pt x="325" y="236"/>
                  </a:cubicBezTo>
                  <a:cubicBezTo>
                    <a:pt x="316" y="238"/>
                    <a:pt x="309" y="248"/>
                    <a:pt x="313" y="257"/>
                  </a:cubicBezTo>
                  <a:cubicBezTo>
                    <a:pt x="313" y="258"/>
                    <a:pt x="313" y="258"/>
                    <a:pt x="313" y="258"/>
                  </a:cubicBezTo>
                  <a:cubicBezTo>
                    <a:pt x="303" y="267"/>
                    <a:pt x="295" y="275"/>
                    <a:pt x="282" y="281"/>
                  </a:cubicBezTo>
                  <a:cubicBezTo>
                    <a:pt x="269" y="286"/>
                    <a:pt x="256" y="287"/>
                    <a:pt x="243" y="287"/>
                  </a:cubicBezTo>
                  <a:cubicBezTo>
                    <a:pt x="241" y="279"/>
                    <a:pt x="238" y="272"/>
                    <a:pt x="236" y="264"/>
                  </a:cubicBezTo>
                  <a:cubicBezTo>
                    <a:pt x="270" y="252"/>
                    <a:pt x="297" y="224"/>
                    <a:pt x="306" y="187"/>
                  </a:cubicBezTo>
                  <a:cubicBezTo>
                    <a:pt x="315" y="191"/>
                    <a:pt x="330" y="187"/>
                    <a:pt x="331" y="175"/>
                  </a:cubicBezTo>
                  <a:cubicBezTo>
                    <a:pt x="332" y="163"/>
                    <a:pt x="318" y="161"/>
                    <a:pt x="308" y="165"/>
                  </a:cubicBezTo>
                  <a:cubicBezTo>
                    <a:pt x="308" y="163"/>
                    <a:pt x="309" y="162"/>
                    <a:pt x="308" y="160"/>
                  </a:cubicBezTo>
                  <a:cubicBezTo>
                    <a:pt x="308" y="142"/>
                    <a:pt x="303" y="124"/>
                    <a:pt x="293" y="109"/>
                  </a:cubicBezTo>
                  <a:cubicBezTo>
                    <a:pt x="299" y="108"/>
                    <a:pt x="305" y="103"/>
                    <a:pt x="308" y="99"/>
                  </a:cubicBezTo>
                  <a:cubicBezTo>
                    <a:pt x="310" y="96"/>
                    <a:pt x="311" y="93"/>
                    <a:pt x="310" y="90"/>
                  </a:cubicBezTo>
                  <a:cubicBezTo>
                    <a:pt x="327" y="92"/>
                    <a:pt x="343" y="84"/>
                    <a:pt x="352" y="71"/>
                  </a:cubicBezTo>
                  <a:cubicBezTo>
                    <a:pt x="367" y="51"/>
                    <a:pt x="364" y="25"/>
                    <a:pt x="361" y="1"/>
                  </a:cubicBezTo>
                  <a:close/>
                  <a:moveTo>
                    <a:pt x="36" y="224"/>
                  </a:moveTo>
                  <a:cubicBezTo>
                    <a:pt x="41" y="221"/>
                    <a:pt x="45" y="218"/>
                    <a:pt x="50" y="219"/>
                  </a:cubicBezTo>
                  <a:cubicBezTo>
                    <a:pt x="55" y="220"/>
                    <a:pt x="60" y="226"/>
                    <a:pt x="55" y="230"/>
                  </a:cubicBezTo>
                  <a:cubicBezTo>
                    <a:pt x="49" y="234"/>
                    <a:pt x="38" y="229"/>
                    <a:pt x="36" y="224"/>
                  </a:cubicBezTo>
                  <a:close/>
                  <a:moveTo>
                    <a:pt x="104" y="507"/>
                  </a:moveTo>
                  <a:cubicBezTo>
                    <a:pt x="104" y="507"/>
                    <a:pt x="105" y="507"/>
                    <a:pt x="105" y="507"/>
                  </a:cubicBezTo>
                  <a:cubicBezTo>
                    <a:pt x="105" y="507"/>
                    <a:pt x="105" y="507"/>
                    <a:pt x="105" y="507"/>
                  </a:cubicBezTo>
                  <a:cubicBezTo>
                    <a:pt x="103" y="509"/>
                    <a:pt x="102" y="511"/>
                    <a:pt x="99" y="512"/>
                  </a:cubicBezTo>
                  <a:cubicBezTo>
                    <a:pt x="96" y="515"/>
                    <a:pt x="91" y="519"/>
                    <a:pt x="87" y="519"/>
                  </a:cubicBezTo>
                  <a:cubicBezTo>
                    <a:pt x="81" y="519"/>
                    <a:pt x="88" y="512"/>
                    <a:pt x="90" y="510"/>
                  </a:cubicBezTo>
                  <a:cubicBezTo>
                    <a:pt x="93" y="508"/>
                    <a:pt x="100" y="506"/>
                    <a:pt x="104" y="507"/>
                  </a:cubicBezTo>
                  <a:close/>
                  <a:moveTo>
                    <a:pt x="269" y="522"/>
                  </a:moveTo>
                  <a:cubicBezTo>
                    <a:pt x="270" y="520"/>
                    <a:pt x="272" y="517"/>
                    <a:pt x="274" y="515"/>
                  </a:cubicBezTo>
                  <a:cubicBezTo>
                    <a:pt x="274" y="521"/>
                    <a:pt x="276" y="534"/>
                    <a:pt x="269" y="534"/>
                  </a:cubicBezTo>
                  <a:cubicBezTo>
                    <a:pt x="267" y="535"/>
                    <a:pt x="266" y="534"/>
                    <a:pt x="266" y="531"/>
                  </a:cubicBezTo>
                  <a:cubicBezTo>
                    <a:pt x="267" y="530"/>
                    <a:pt x="267" y="529"/>
                    <a:pt x="267" y="528"/>
                  </a:cubicBezTo>
                  <a:cubicBezTo>
                    <a:pt x="267" y="526"/>
                    <a:pt x="268" y="524"/>
                    <a:pt x="269" y="522"/>
                  </a:cubicBezTo>
                  <a:close/>
                  <a:moveTo>
                    <a:pt x="324" y="244"/>
                  </a:moveTo>
                  <a:cubicBezTo>
                    <a:pt x="324" y="244"/>
                    <a:pt x="324" y="244"/>
                    <a:pt x="324" y="244"/>
                  </a:cubicBezTo>
                  <a:cubicBezTo>
                    <a:pt x="329" y="241"/>
                    <a:pt x="335" y="243"/>
                    <a:pt x="337" y="248"/>
                  </a:cubicBezTo>
                  <a:cubicBezTo>
                    <a:pt x="339" y="253"/>
                    <a:pt x="334" y="259"/>
                    <a:pt x="328" y="258"/>
                  </a:cubicBezTo>
                  <a:cubicBezTo>
                    <a:pt x="324" y="257"/>
                    <a:pt x="322" y="251"/>
                    <a:pt x="324" y="247"/>
                  </a:cubicBezTo>
                  <a:cubicBezTo>
                    <a:pt x="325" y="246"/>
                    <a:pt x="324" y="245"/>
                    <a:pt x="324" y="244"/>
                  </a:cubicBezTo>
                  <a:close/>
                  <a:moveTo>
                    <a:pt x="308" y="172"/>
                  </a:moveTo>
                  <a:cubicBezTo>
                    <a:pt x="311" y="171"/>
                    <a:pt x="314" y="169"/>
                    <a:pt x="317" y="169"/>
                  </a:cubicBezTo>
                  <a:cubicBezTo>
                    <a:pt x="321" y="169"/>
                    <a:pt x="326" y="171"/>
                    <a:pt x="325" y="175"/>
                  </a:cubicBezTo>
                  <a:cubicBezTo>
                    <a:pt x="323" y="183"/>
                    <a:pt x="313" y="185"/>
                    <a:pt x="307" y="183"/>
                  </a:cubicBezTo>
                  <a:cubicBezTo>
                    <a:pt x="307" y="179"/>
                    <a:pt x="308" y="176"/>
                    <a:pt x="308" y="172"/>
                  </a:cubicBezTo>
                  <a:close/>
                  <a:moveTo>
                    <a:pt x="284" y="74"/>
                  </a:moveTo>
                  <a:cubicBezTo>
                    <a:pt x="284" y="74"/>
                    <a:pt x="283" y="73"/>
                    <a:pt x="283" y="73"/>
                  </a:cubicBezTo>
                  <a:cubicBezTo>
                    <a:pt x="281" y="73"/>
                    <a:pt x="280" y="74"/>
                    <a:pt x="279" y="75"/>
                  </a:cubicBezTo>
                  <a:cubicBezTo>
                    <a:pt x="279" y="74"/>
                    <a:pt x="279" y="74"/>
                    <a:pt x="279" y="73"/>
                  </a:cubicBezTo>
                  <a:cubicBezTo>
                    <a:pt x="280" y="73"/>
                    <a:pt x="281" y="73"/>
                    <a:pt x="281" y="72"/>
                  </a:cubicBezTo>
                  <a:cubicBezTo>
                    <a:pt x="283" y="59"/>
                    <a:pt x="301" y="47"/>
                    <a:pt x="310" y="39"/>
                  </a:cubicBezTo>
                  <a:cubicBezTo>
                    <a:pt x="322" y="30"/>
                    <a:pt x="333" y="23"/>
                    <a:pt x="347" y="17"/>
                  </a:cubicBezTo>
                  <a:cubicBezTo>
                    <a:pt x="332" y="42"/>
                    <a:pt x="304" y="53"/>
                    <a:pt x="284" y="74"/>
                  </a:cubicBezTo>
                  <a:close/>
                  <a:moveTo>
                    <a:pt x="344" y="32"/>
                  </a:moveTo>
                  <a:cubicBezTo>
                    <a:pt x="336" y="53"/>
                    <a:pt x="320" y="70"/>
                    <a:pt x="299" y="79"/>
                  </a:cubicBezTo>
                  <a:cubicBezTo>
                    <a:pt x="297" y="79"/>
                    <a:pt x="296" y="79"/>
                    <a:pt x="295" y="79"/>
                  </a:cubicBezTo>
                  <a:cubicBezTo>
                    <a:pt x="293" y="80"/>
                    <a:pt x="290" y="81"/>
                    <a:pt x="289" y="83"/>
                  </a:cubicBezTo>
                  <a:cubicBezTo>
                    <a:pt x="289" y="82"/>
                    <a:pt x="288" y="81"/>
                    <a:pt x="288" y="80"/>
                  </a:cubicBezTo>
                  <a:cubicBezTo>
                    <a:pt x="288" y="79"/>
                    <a:pt x="287" y="78"/>
                    <a:pt x="286" y="77"/>
                  </a:cubicBezTo>
                  <a:cubicBezTo>
                    <a:pt x="303" y="61"/>
                    <a:pt x="329" y="50"/>
                    <a:pt x="344" y="32"/>
                  </a:cubicBezTo>
                  <a:close/>
                  <a:moveTo>
                    <a:pt x="301" y="31"/>
                  </a:moveTo>
                  <a:cubicBezTo>
                    <a:pt x="311" y="25"/>
                    <a:pt x="321" y="22"/>
                    <a:pt x="331" y="19"/>
                  </a:cubicBezTo>
                  <a:cubicBezTo>
                    <a:pt x="321" y="23"/>
                    <a:pt x="313" y="30"/>
                    <a:pt x="305" y="37"/>
                  </a:cubicBezTo>
                  <a:cubicBezTo>
                    <a:pt x="297" y="44"/>
                    <a:pt x="284" y="53"/>
                    <a:pt x="279" y="64"/>
                  </a:cubicBezTo>
                  <a:cubicBezTo>
                    <a:pt x="279" y="62"/>
                    <a:pt x="278" y="60"/>
                    <a:pt x="276" y="58"/>
                  </a:cubicBezTo>
                  <a:cubicBezTo>
                    <a:pt x="278" y="45"/>
                    <a:pt x="292" y="36"/>
                    <a:pt x="301" y="31"/>
                  </a:cubicBezTo>
                  <a:close/>
                  <a:moveTo>
                    <a:pt x="282" y="78"/>
                  </a:moveTo>
                  <a:cubicBezTo>
                    <a:pt x="282" y="78"/>
                    <a:pt x="282" y="79"/>
                    <a:pt x="283" y="79"/>
                  </a:cubicBezTo>
                  <a:cubicBezTo>
                    <a:pt x="285" y="83"/>
                    <a:pt x="284" y="88"/>
                    <a:pt x="281" y="92"/>
                  </a:cubicBezTo>
                  <a:cubicBezTo>
                    <a:pt x="279" y="89"/>
                    <a:pt x="276" y="86"/>
                    <a:pt x="273" y="83"/>
                  </a:cubicBezTo>
                  <a:cubicBezTo>
                    <a:pt x="274" y="83"/>
                    <a:pt x="275" y="82"/>
                    <a:pt x="276" y="81"/>
                  </a:cubicBezTo>
                  <a:cubicBezTo>
                    <a:pt x="277" y="79"/>
                    <a:pt x="279" y="78"/>
                    <a:pt x="282" y="78"/>
                  </a:cubicBezTo>
                  <a:close/>
                  <a:moveTo>
                    <a:pt x="257" y="69"/>
                  </a:moveTo>
                  <a:cubicBezTo>
                    <a:pt x="257" y="68"/>
                    <a:pt x="257" y="68"/>
                    <a:pt x="258" y="67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59" y="69"/>
                    <a:pt x="260" y="68"/>
                    <a:pt x="260" y="67"/>
                  </a:cubicBezTo>
                  <a:cubicBezTo>
                    <a:pt x="259" y="66"/>
                    <a:pt x="259" y="65"/>
                    <a:pt x="259" y="65"/>
                  </a:cubicBezTo>
                  <a:cubicBezTo>
                    <a:pt x="260" y="63"/>
                    <a:pt x="261" y="61"/>
                    <a:pt x="262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3" y="57"/>
                    <a:pt x="264" y="57"/>
                  </a:cubicBezTo>
                  <a:cubicBezTo>
                    <a:pt x="268" y="56"/>
                    <a:pt x="272" y="59"/>
                    <a:pt x="274" y="63"/>
                  </a:cubicBezTo>
                  <a:cubicBezTo>
                    <a:pt x="277" y="69"/>
                    <a:pt x="273" y="75"/>
                    <a:pt x="270" y="80"/>
                  </a:cubicBezTo>
                  <a:cubicBezTo>
                    <a:pt x="266" y="77"/>
                    <a:pt x="261" y="73"/>
                    <a:pt x="256" y="70"/>
                  </a:cubicBezTo>
                  <a:cubicBezTo>
                    <a:pt x="257" y="70"/>
                    <a:pt x="257" y="69"/>
                    <a:pt x="257" y="69"/>
                  </a:cubicBezTo>
                  <a:close/>
                  <a:moveTo>
                    <a:pt x="260" y="148"/>
                  </a:moveTo>
                  <a:cubicBezTo>
                    <a:pt x="255" y="147"/>
                    <a:pt x="251" y="147"/>
                    <a:pt x="246" y="146"/>
                  </a:cubicBezTo>
                  <a:cubicBezTo>
                    <a:pt x="244" y="113"/>
                    <a:pt x="223" y="82"/>
                    <a:pt x="198" y="62"/>
                  </a:cubicBezTo>
                  <a:cubicBezTo>
                    <a:pt x="230" y="81"/>
                    <a:pt x="250" y="112"/>
                    <a:pt x="260" y="148"/>
                  </a:cubicBezTo>
                  <a:close/>
                  <a:moveTo>
                    <a:pt x="204" y="62"/>
                  </a:moveTo>
                  <a:cubicBezTo>
                    <a:pt x="244" y="82"/>
                    <a:pt x="269" y="114"/>
                    <a:pt x="287" y="154"/>
                  </a:cubicBezTo>
                  <a:cubicBezTo>
                    <a:pt x="280" y="152"/>
                    <a:pt x="272" y="150"/>
                    <a:pt x="264" y="149"/>
                  </a:cubicBezTo>
                  <a:cubicBezTo>
                    <a:pt x="260" y="112"/>
                    <a:pt x="236" y="80"/>
                    <a:pt x="204" y="62"/>
                  </a:cubicBezTo>
                  <a:close/>
                  <a:moveTo>
                    <a:pt x="241" y="146"/>
                  </a:moveTo>
                  <a:cubicBezTo>
                    <a:pt x="235" y="146"/>
                    <a:pt x="229" y="145"/>
                    <a:pt x="223" y="145"/>
                  </a:cubicBezTo>
                  <a:cubicBezTo>
                    <a:pt x="227" y="116"/>
                    <a:pt x="214" y="85"/>
                    <a:pt x="194" y="62"/>
                  </a:cubicBezTo>
                  <a:cubicBezTo>
                    <a:pt x="220" y="85"/>
                    <a:pt x="232" y="113"/>
                    <a:pt x="241" y="146"/>
                  </a:cubicBezTo>
                  <a:close/>
                  <a:moveTo>
                    <a:pt x="188" y="59"/>
                  </a:moveTo>
                  <a:cubicBezTo>
                    <a:pt x="209" y="85"/>
                    <a:pt x="216" y="112"/>
                    <a:pt x="219" y="145"/>
                  </a:cubicBezTo>
                  <a:cubicBezTo>
                    <a:pt x="215" y="146"/>
                    <a:pt x="210" y="146"/>
                    <a:pt x="205" y="146"/>
                  </a:cubicBezTo>
                  <a:cubicBezTo>
                    <a:pt x="203" y="118"/>
                    <a:pt x="201" y="84"/>
                    <a:pt x="186" y="60"/>
                  </a:cubicBezTo>
                  <a:cubicBezTo>
                    <a:pt x="186" y="59"/>
                    <a:pt x="187" y="59"/>
                    <a:pt x="188" y="59"/>
                  </a:cubicBezTo>
                  <a:close/>
                  <a:moveTo>
                    <a:pt x="183" y="62"/>
                  </a:moveTo>
                  <a:cubicBezTo>
                    <a:pt x="183" y="62"/>
                    <a:pt x="183" y="61"/>
                    <a:pt x="183" y="61"/>
                  </a:cubicBezTo>
                  <a:cubicBezTo>
                    <a:pt x="196" y="87"/>
                    <a:pt x="195" y="118"/>
                    <a:pt x="200" y="147"/>
                  </a:cubicBezTo>
                  <a:cubicBezTo>
                    <a:pt x="199" y="147"/>
                    <a:pt x="197" y="147"/>
                    <a:pt x="195" y="147"/>
                  </a:cubicBezTo>
                  <a:cubicBezTo>
                    <a:pt x="184" y="119"/>
                    <a:pt x="181" y="91"/>
                    <a:pt x="183" y="62"/>
                  </a:cubicBezTo>
                  <a:close/>
                  <a:moveTo>
                    <a:pt x="191" y="148"/>
                  </a:moveTo>
                  <a:cubicBezTo>
                    <a:pt x="185" y="148"/>
                    <a:pt x="180" y="149"/>
                    <a:pt x="174" y="151"/>
                  </a:cubicBezTo>
                  <a:cubicBezTo>
                    <a:pt x="165" y="123"/>
                    <a:pt x="167" y="95"/>
                    <a:pt x="179" y="69"/>
                  </a:cubicBezTo>
                  <a:cubicBezTo>
                    <a:pt x="175" y="96"/>
                    <a:pt x="180" y="123"/>
                    <a:pt x="191" y="148"/>
                  </a:cubicBezTo>
                  <a:close/>
                  <a:moveTo>
                    <a:pt x="180" y="62"/>
                  </a:moveTo>
                  <a:cubicBezTo>
                    <a:pt x="162" y="88"/>
                    <a:pt x="158" y="121"/>
                    <a:pt x="169" y="152"/>
                  </a:cubicBezTo>
                  <a:cubicBezTo>
                    <a:pt x="160" y="154"/>
                    <a:pt x="151" y="157"/>
                    <a:pt x="143" y="160"/>
                  </a:cubicBezTo>
                  <a:cubicBezTo>
                    <a:pt x="146" y="122"/>
                    <a:pt x="154" y="92"/>
                    <a:pt x="177" y="62"/>
                  </a:cubicBezTo>
                  <a:cubicBezTo>
                    <a:pt x="178" y="62"/>
                    <a:pt x="179" y="62"/>
                    <a:pt x="180" y="62"/>
                  </a:cubicBezTo>
                  <a:close/>
                  <a:moveTo>
                    <a:pt x="170" y="65"/>
                  </a:moveTo>
                  <a:cubicBezTo>
                    <a:pt x="147" y="90"/>
                    <a:pt x="133" y="127"/>
                    <a:pt x="139" y="161"/>
                  </a:cubicBezTo>
                  <a:cubicBezTo>
                    <a:pt x="133" y="163"/>
                    <a:pt x="127" y="166"/>
                    <a:pt x="121" y="169"/>
                  </a:cubicBezTo>
                  <a:cubicBezTo>
                    <a:pt x="124" y="129"/>
                    <a:pt x="137" y="95"/>
                    <a:pt x="166" y="67"/>
                  </a:cubicBezTo>
                  <a:cubicBezTo>
                    <a:pt x="167" y="66"/>
                    <a:pt x="169" y="66"/>
                    <a:pt x="170" y="65"/>
                  </a:cubicBezTo>
                  <a:close/>
                  <a:moveTo>
                    <a:pt x="151" y="73"/>
                  </a:moveTo>
                  <a:cubicBezTo>
                    <a:pt x="143" y="82"/>
                    <a:pt x="136" y="94"/>
                    <a:pt x="133" y="100"/>
                  </a:cubicBezTo>
                  <a:cubicBezTo>
                    <a:pt x="121" y="121"/>
                    <a:pt x="114" y="147"/>
                    <a:pt x="117" y="171"/>
                  </a:cubicBezTo>
                  <a:cubicBezTo>
                    <a:pt x="112" y="174"/>
                    <a:pt x="107" y="176"/>
                    <a:pt x="102" y="179"/>
                  </a:cubicBezTo>
                  <a:cubicBezTo>
                    <a:pt x="104" y="136"/>
                    <a:pt x="118" y="105"/>
                    <a:pt x="148" y="74"/>
                  </a:cubicBezTo>
                  <a:cubicBezTo>
                    <a:pt x="149" y="74"/>
                    <a:pt x="150" y="73"/>
                    <a:pt x="151" y="73"/>
                  </a:cubicBezTo>
                  <a:close/>
                  <a:moveTo>
                    <a:pt x="102" y="76"/>
                  </a:moveTo>
                  <a:cubicBezTo>
                    <a:pt x="109" y="69"/>
                    <a:pt x="117" y="74"/>
                    <a:pt x="123" y="80"/>
                  </a:cubicBezTo>
                  <a:cubicBezTo>
                    <a:pt x="117" y="85"/>
                    <a:pt x="112" y="91"/>
                    <a:pt x="107" y="97"/>
                  </a:cubicBezTo>
                  <a:cubicBezTo>
                    <a:pt x="106" y="96"/>
                    <a:pt x="105" y="96"/>
                    <a:pt x="104" y="96"/>
                  </a:cubicBezTo>
                  <a:cubicBezTo>
                    <a:pt x="100" y="94"/>
                    <a:pt x="98" y="90"/>
                    <a:pt x="98" y="86"/>
                  </a:cubicBezTo>
                  <a:cubicBezTo>
                    <a:pt x="99" y="86"/>
                    <a:pt x="99" y="84"/>
                    <a:pt x="98" y="84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2"/>
                    <a:pt x="98" y="81"/>
                    <a:pt x="99" y="80"/>
                  </a:cubicBezTo>
                  <a:cubicBezTo>
                    <a:pt x="100" y="80"/>
                    <a:pt x="102" y="79"/>
                    <a:pt x="101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1" y="77"/>
                    <a:pt x="101" y="76"/>
                    <a:pt x="102" y="76"/>
                  </a:cubicBezTo>
                  <a:close/>
                  <a:moveTo>
                    <a:pt x="10" y="51"/>
                  </a:moveTo>
                  <a:cubicBezTo>
                    <a:pt x="28" y="78"/>
                    <a:pt x="58" y="99"/>
                    <a:pt x="90" y="10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0" y="100"/>
                    <a:pt x="90" y="101"/>
                    <a:pt x="90" y="101"/>
                  </a:cubicBezTo>
                  <a:cubicBezTo>
                    <a:pt x="89" y="101"/>
                    <a:pt x="89" y="102"/>
                    <a:pt x="89" y="102"/>
                  </a:cubicBezTo>
                  <a:cubicBezTo>
                    <a:pt x="55" y="101"/>
                    <a:pt x="13" y="91"/>
                    <a:pt x="10" y="51"/>
                  </a:cubicBezTo>
                  <a:close/>
                  <a:moveTo>
                    <a:pt x="15" y="52"/>
                  </a:moveTo>
                  <a:cubicBezTo>
                    <a:pt x="38" y="67"/>
                    <a:pt x="62" y="82"/>
                    <a:pt x="86" y="95"/>
                  </a:cubicBezTo>
                  <a:cubicBezTo>
                    <a:pt x="57" y="89"/>
                    <a:pt x="33" y="76"/>
                    <a:pt x="15" y="52"/>
                  </a:cubicBezTo>
                  <a:close/>
                  <a:moveTo>
                    <a:pt x="94" y="103"/>
                  </a:moveTo>
                  <a:cubicBezTo>
                    <a:pt x="95" y="101"/>
                    <a:pt x="98" y="100"/>
                    <a:pt x="101" y="100"/>
                  </a:cubicBezTo>
                  <a:cubicBezTo>
                    <a:pt x="102" y="100"/>
                    <a:pt x="103" y="100"/>
                    <a:pt x="105" y="100"/>
                  </a:cubicBezTo>
                  <a:cubicBezTo>
                    <a:pt x="101" y="104"/>
                    <a:pt x="99" y="109"/>
                    <a:pt x="96" y="114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92" y="112"/>
                    <a:pt x="91" y="106"/>
                    <a:pt x="94" y="103"/>
                  </a:cubicBezTo>
                  <a:close/>
                  <a:moveTo>
                    <a:pt x="99" y="68"/>
                  </a:moveTo>
                  <a:cubicBezTo>
                    <a:pt x="99" y="70"/>
                    <a:pt x="100" y="70"/>
                    <a:pt x="101" y="70"/>
                  </a:cubicBezTo>
                  <a:cubicBezTo>
                    <a:pt x="100" y="71"/>
                    <a:pt x="99" y="71"/>
                    <a:pt x="98" y="72"/>
                  </a:cubicBezTo>
                  <a:cubicBezTo>
                    <a:pt x="89" y="55"/>
                    <a:pt x="71" y="47"/>
                    <a:pt x="52" y="46"/>
                  </a:cubicBezTo>
                  <a:cubicBezTo>
                    <a:pt x="73" y="42"/>
                    <a:pt x="99" y="41"/>
                    <a:pt x="99" y="68"/>
                  </a:cubicBezTo>
                  <a:close/>
                  <a:moveTo>
                    <a:pt x="95" y="76"/>
                  </a:moveTo>
                  <a:cubicBezTo>
                    <a:pt x="94" y="77"/>
                    <a:pt x="94" y="79"/>
                    <a:pt x="93" y="80"/>
                  </a:cubicBezTo>
                  <a:cubicBezTo>
                    <a:pt x="72" y="65"/>
                    <a:pt x="46" y="56"/>
                    <a:pt x="21" y="49"/>
                  </a:cubicBezTo>
                  <a:cubicBezTo>
                    <a:pt x="50" y="45"/>
                    <a:pt x="79" y="51"/>
                    <a:pt x="95" y="76"/>
                  </a:cubicBezTo>
                  <a:close/>
                  <a:moveTo>
                    <a:pt x="93" y="84"/>
                  </a:moveTo>
                  <a:cubicBezTo>
                    <a:pt x="93" y="89"/>
                    <a:pt x="95" y="93"/>
                    <a:pt x="98" y="96"/>
                  </a:cubicBezTo>
                  <a:cubicBezTo>
                    <a:pt x="97" y="96"/>
                    <a:pt x="96" y="96"/>
                    <a:pt x="95" y="97"/>
                  </a:cubicBezTo>
                  <a:cubicBezTo>
                    <a:pt x="95" y="96"/>
                    <a:pt x="95" y="95"/>
                    <a:pt x="94" y="95"/>
                  </a:cubicBezTo>
                  <a:cubicBezTo>
                    <a:pt x="70" y="81"/>
                    <a:pt x="45" y="67"/>
                    <a:pt x="21" y="52"/>
                  </a:cubicBezTo>
                  <a:cubicBezTo>
                    <a:pt x="46" y="60"/>
                    <a:pt x="69" y="72"/>
                    <a:pt x="93" y="84"/>
                  </a:cubicBezTo>
                  <a:close/>
                  <a:moveTo>
                    <a:pt x="16" y="47"/>
                  </a:moveTo>
                  <a:cubicBezTo>
                    <a:pt x="16" y="47"/>
                    <a:pt x="16" y="48"/>
                    <a:pt x="16" y="48"/>
                  </a:cubicBezTo>
                  <a:cubicBezTo>
                    <a:pt x="14" y="47"/>
                    <a:pt x="13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0" y="46"/>
                    <a:pt x="10" y="46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7"/>
                    <a:pt x="18" y="47"/>
                  </a:cubicBezTo>
                  <a:cubicBezTo>
                    <a:pt x="17" y="47"/>
                    <a:pt x="17" y="47"/>
                    <a:pt x="16" y="47"/>
                  </a:cubicBezTo>
                  <a:close/>
                  <a:moveTo>
                    <a:pt x="71" y="120"/>
                  </a:moveTo>
                  <a:cubicBezTo>
                    <a:pt x="70" y="120"/>
                    <a:pt x="69" y="119"/>
                    <a:pt x="68" y="119"/>
                  </a:cubicBezTo>
                  <a:cubicBezTo>
                    <a:pt x="49" y="120"/>
                    <a:pt x="29" y="113"/>
                    <a:pt x="18" y="97"/>
                  </a:cubicBezTo>
                  <a:cubicBezTo>
                    <a:pt x="11" y="87"/>
                    <a:pt x="9" y="76"/>
                    <a:pt x="9" y="65"/>
                  </a:cubicBezTo>
                  <a:cubicBezTo>
                    <a:pt x="17" y="96"/>
                    <a:pt x="56" y="110"/>
                    <a:pt x="88" y="107"/>
                  </a:cubicBezTo>
                  <a:cubicBezTo>
                    <a:pt x="88" y="108"/>
                    <a:pt x="89" y="110"/>
                    <a:pt x="89" y="111"/>
                  </a:cubicBezTo>
                  <a:cubicBezTo>
                    <a:pt x="82" y="110"/>
                    <a:pt x="72" y="113"/>
                    <a:pt x="71" y="120"/>
                  </a:cubicBezTo>
                  <a:close/>
                  <a:moveTo>
                    <a:pt x="76" y="121"/>
                  </a:moveTo>
                  <a:cubicBezTo>
                    <a:pt x="78" y="113"/>
                    <a:pt x="88" y="117"/>
                    <a:pt x="94" y="117"/>
                  </a:cubicBezTo>
                  <a:cubicBezTo>
                    <a:pt x="92" y="121"/>
                    <a:pt x="90" y="125"/>
                    <a:pt x="88" y="130"/>
                  </a:cubicBezTo>
                  <a:cubicBezTo>
                    <a:pt x="83" y="130"/>
                    <a:pt x="74" y="128"/>
                    <a:pt x="76" y="121"/>
                  </a:cubicBezTo>
                  <a:close/>
                  <a:moveTo>
                    <a:pt x="75" y="209"/>
                  </a:moveTo>
                  <a:cubicBezTo>
                    <a:pt x="73" y="204"/>
                    <a:pt x="80" y="196"/>
                    <a:pt x="85" y="198"/>
                  </a:cubicBezTo>
                  <a:cubicBezTo>
                    <a:pt x="85" y="198"/>
                    <a:pt x="85" y="198"/>
                    <a:pt x="86" y="198"/>
                  </a:cubicBezTo>
                  <a:cubicBezTo>
                    <a:pt x="87" y="203"/>
                    <a:pt x="89" y="207"/>
                    <a:pt x="91" y="211"/>
                  </a:cubicBezTo>
                  <a:cubicBezTo>
                    <a:pt x="85" y="214"/>
                    <a:pt x="78" y="216"/>
                    <a:pt x="75" y="209"/>
                  </a:cubicBezTo>
                  <a:close/>
                  <a:moveTo>
                    <a:pt x="90" y="157"/>
                  </a:moveTo>
                  <a:cubicBezTo>
                    <a:pt x="93" y="130"/>
                    <a:pt x="106" y="107"/>
                    <a:pt x="126" y="89"/>
                  </a:cubicBezTo>
                  <a:cubicBezTo>
                    <a:pt x="128" y="88"/>
                    <a:pt x="129" y="87"/>
                    <a:pt x="130" y="86"/>
                  </a:cubicBezTo>
                  <a:cubicBezTo>
                    <a:pt x="106" y="111"/>
                    <a:pt x="93" y="149"/>
                    <a:pt x="98" y="182"/>
                  </a:cubicBezTo>
                  <a:cubicBezTo>
                    <a:pt x="96" y="183"/>
                    <a:pt x="94" y="185"/>
                    <a:pt x="91" y="186"/>
                  </a:cubicBezTo>
                  <a:cubicBezTo>
                    <a:pt x="90" y="177"/>
                    <a:pt x="89" y="167"/>
                    <a:pt x="90" y="157"/>
                  </a:cubicBezTo>
                  <a:close/>
                  <a:moveTo>
                    <a:pt x="315" y="431"/>
                  </a:moveTo>
                  <a:cubicBezTo>
                    <a:pt x="242" y="455"/>
                    <a:pt x="167" y="450"/>
                    <a:pt x="103" y="405"/>
                  </a:cubicBezTo>
                  <a:cubicBezTo>
                    <a:pt x="135" y="368"/>
                    <a:pt x="164" y="320"/>
                    <a:pt x="170" y="270"/>
                  </a:cubicBezTo>
                  <a:cubicBezTo>
                    <a:pt x="178" y="271"/>
                    <a:pt x="185" y="272"/>
                    <a:pt x="194" y="272"/>
                  </a:cubicBezTo>
                  <a:cubicBezTo>
                    <a:pt x="206" y="272"/>
                    <a:pt x="218" y="270"/>
                    <a:pt x="229" y="267"/>
                  </a:cubicBezTo>
                  <a:cubicBezTo>
                    <a:pt x="237" y="326"/>
                    <a:pt x="274" y="389"/>
                    <a:pt x="315" y="431"/>
                  </a:cubicBezTo>
                  <a:close/>
                  <a:moveTo>
                    <a:pt x="190" y="264"/>
                  </a:moveTo>
                  <a:cubicBezTo>
                    <a:pt x="142" y="263"/>
                    <a:pt x="102" y="234"/>
                    <a:pt x="92" y="191"/>
                  </a:cubicBezTo>
                  <a:cubicBezTo>
                    <a:pt x="159" y="152"/>
                    <a:pt x="227" y="146"/>
                    <a:pt x="300" y="166"/>
                  </a:cubicBezTo>
                  <a:cubicBezTo>
                    <a:pt x="298" y="225"/>
                    <a:pt x="248" y="265"/>
                    <a:pt x="190" y="264"/>
                  </a:cubicBezTo>
                  <a:close/>
                  <a:moveTo>
                    <a:pt x="300" y="159"/>
                  </a:moveTo>
                  <a:cubicBezTo>
                    <a:pt x="298" y="158"/>
                    <a:pt x="295" y="157"/>
                    <a:pt x="292" y="156"/>
                  </a:cubicBezTo>
                  <a:cubicBezTo>
                    <a:pt x="292" y="156"/>
                    <a:pt x="293" y="156"/>
                    <a:pt x="292" y="155"/>
                  </a:cubicBezTo>
                  <a:cubicBezTo>
                    <a:pt x="284" y="111"/>
                    <a:pt x="246" y="75"/>
                    <a:pt x="205" y="60"/>
                  </a:cubicBezTo>
                  <a:cubicBezTo>
                    <a:pt x="220" y="63"/>
                    <a:pt x="236" y="69"/>
                    <a:pt x="249" y="77"/>
                  </a:cubicBezTo>
                  <a:cubicBezTo>
                    <a:pt x="249" y="77"/>
                    <a:pt x="249" y="77"/>
                    <a:pt x="249" y="78"/>
                  </a:cubicBezTo>
                  <a:cubicBezTo>
                    <a:pt x="249" y="80"/>
                    <a:pt x="251" y="80"/>
                    <a:pt x="252" y="79"/>
                  </a:cubicBezTo>
                  <a:cubicBezTo>
                    <a:pt x="280" y="96"/>
                    <a:pt x="299" y="123"/>
                    <a:pt x="300" y="159"/>
                  </a:cubicBezTo>
                  <a:close/>
                  <a:moveTo>
                    <a:pt x="291" y="105"/>
                  </a:moveTo>
                  <a:cubicBezTo>
                    <a:pt x="289" y="102"/>
                    <a:pt x="287" y="98"/>
                    <a:pt x="284" y="95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5" y="95"/>
                    <a:pt x="285" y="95"/>
                    <a:pt x="286" y="94"/>
                  </a:cubicBezTo>
                  <a:cubicBezTo>
                    <a:pt x="288" y="91"/>
                    <a:pt x="291" y="87"/>
                    <a:pt x="295" y="85"/>
                  </a:cubicBezTo>
                  <a:cubicBezTo>
                    <a:pt x="298" y="83"/>
                    <a:pt x="301" y="84"/>
                    <a:pt x="303" y="86"/>
                  </a:cubicBezTo>
                  <a:cubicBezTo>
                    <a:pt x="303" y="87"/>
                    <a:pt x="304" y="88"/>
                    <a:pt x="304" y="88"/>
                  </a:cubicBezTo>
                  <a:cubicBezTo>
                    <a:pt x="305" y="88"/>
                    <a:pt x="305" y="89"/>
                    <a:pt x="305" y="89"/>
                  </a:cubicBezTo>
                  <a:cubicBezTo>
                    <a:pt x="306" y="99"/>
                    <a:pt x="295" y="99"/>
                    <a:pt x="291" y="105"/>
                  </a:cubicBezTo>
                  <a:close/>
                  <a:moveTo>
                    <a:pt x="308" y="83"/>
                  </a:moveTo>
                  <a:cubicBezTo>
                    <a:pt x="307" y="82"/>
                    <a:pt x="306" y="81"/>
                    <a:pt x="305" y="80"/>
                  </a:cubicBezTo>
                  <a:cubicBezTo>
                    <a:pt x="332" y="70"/>
                    <a:pt x="351" y="43"/>
                    <a:pt x="354" y="14"/>
                  </a:cubicBezTo>
                  <a:cubicBezTo>
                    <a:pt x="354" y="14"/>
                    <a:pt x="354" y="13"/>
                    <a:pt x="354" y="12"/>
                  </a:cubicBezTo>
                  <a:cubicBezTo>
                    <a:pt x="353" y="27"/>
                    <a:pt x="351" y="42"/>
                    <a:pt x="344" y="54"/>
                  </a:cubicBezTo>
                  <a:cubicBezTo>
                    <a:pt x="335" y="68"/>
                    <a:pt x="322" y="75"/>
                    <a:pt x="308" y="83"/>
                  </a:cubicBezTo>
                  <a:close/>
                  <a:moveTo>
                    <a:pt x="357" y="46"/>
                  </a:moveTo>
                  <a:cubicBezTo>
                    <a:pt x="352" y="68"/>
                    <a:pt x="335" y="86"/>
                    <a:pt x="312" y="84"/>
                  </a:cubicBezTo>
                  <a:cubicBezTo>
                    <a:pt x="326" y="78"/>
                    <a:pt x="339" y="71"/>
                    <a:pt x="347" y="59"/>
                  </a:cubicBezTo>
                  <a:cubicBezTo>
                    <a:pt x="355" y="48"/>
                    <a:pt x="358" y="34"/>
                    <a:pt x="359" y="20"/>
                  </a:cubicBezTo>
                  <a:cubicBezTo>
                    <a:pt x="359" y="29"/>
                    <a:pt x="359" y="38"/>
                    <a:pt x="35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" name="Freeform 120"/>
            <p:cNvSpPr>
              <a:spLocks/>
            </p:cNvSpPr>
            <p:nvPr/>
          </p:nvSpPr>
          <p:spPr bwMode="auto">
            <a:xfrm>
              <a:off x="5126038" y="3292475"/>
              <a:ext cx="141288" cy="101600"/>
            </a:xfrm>
            <a:custGeom>
              <a:avLst/>
              <a:gdLst>
                <a:gd name="T0" fmla="*/ 15 w 38"/>
                <a:gd name="T1" fmla="*/ 2 h 27"/>
                <a:gd name="T2" fmla="*/ 4 w 38"/>
                <a:gd name="T3" fmla="*/ 23 h 27"/>
                <a:gd name="T4" fmla="*/ 10 w 38"/>
                <a:gd name="T5" fmla="*/ 21 h 27"/>
                <a:gd name="T6" fmla="*/ 19 w 38"/>
                <a:gd name="T7" fmla="*/ 11 h 27"/>
                <a:gd name="T8" fmla="*/ 30 w 38"/>
                <a:gd name="T9" fmla="*/ 21 h 27"/>
                <a:gd name="T10" fmla="*/ 37 w 38"/>
                <a:gd name="T11" fmla="*/ 18 h 27"/>
                <a:gd name="T12" fmla="*/ 15 w 38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15" y="2"/>
                  </a:moveTo>
                  <a:cubicBezTo>
                    <a:pt x="5" y="4"/>
                    <a:pt x="0" y="14"/>
                    <a:pt x="4" y="23"/>
                  </a:cubicBezTo>
                  <a:cubicBezTo>
                    <a:pt x="5" y="27"/>
                    <a:pt x="11" y="24"/>
                    <a:pt x="10" y="21"/>
                  </a:cubicBezTo>
                  <a:cubicBezTo>
                    <a:pt x="9" y="16"/>
                    <a:pt x="14" y="10"/>
                    <a:pt x="19" y="11"/>
                  </a:cubicBezTo>
                  <a:cubicBezTo>
                    <a:pt x="25" y="12"/>
                    <a:pt x="26" y="17"/>
                    <a:pt x="30" y="21"/>
                  </a:cubicBezTo>
                  <a:cubicBezTo>
                    <a:pt x="33" y="23"/>
                    <a:pt x="37" y="21"/>
                    <a:pt x="37" y="18"/>
                  </a:cubicBezTo>
                  <a:cubicBezTo>
                    <a:pt x="38" y="8"/>
                    <a:pt x="24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7" name="Freeform 121"/>
            <p:cNvSpPr>
              <a:spLocks/>
            </p:cNvSpPr>
            <p:nvPr/>
          </p:nvSpPr>
          <p:spPr bwMode="auto">
            <a:xfrm>
              <a:off x="5456238" y="3224213"/>
              <a:ext cx="152400" cy="79375"/>
            </a:xfrm>
            <a:custGeom>
              <a:avLst/>
              <a:gdLst>
                <a:gd name="T0" fmla="*/ 20 w 41"/>
                <a:gd name="T1" fmla="*/ 0 h 21"/>
                <a:gd name="T2" fmla="*/ 6 w 41"/>
                <a:gd name="T3" fmla="*/ 19 h 21"/>
                <a:gd name="T4" fmla="*/ 12 w 41"/>
                <a:gd name="T5" fmla="*/ 18 h 21"/>
                <a:gd name="T6" fmla="*/ 20 w 41"/>
                <a:gd name="T7" fmla="*/ 9 h 21"/>
                <a:gd name="T8" fmla="*/ 28 w 41"/>
                <a:gd name="T9" fmla="*/ 19 h 21"/>
                <a:gd name="T10" fmla="*/ 33 w 41"/>
                <a:gd name="T11" fmla="*/ 20 h 21"/>
                <a:gd name="T12" fmla="*/ 20 w 4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1">
                  <a:moveTo>
                    <a:pt x="20" y="0"/>
                  </a:moveTo>
                  <a:cubicBezTo>
                    <a:pt x="11" y="0"/>
                    <a:pt x="0" y="11"/>
                    <a:pt x="6" y="19"/>
                  </a:cubicBezTo>
                  <a:cubicBezTo>
                    <a:pt x="8" y="21"/>
                    <a:pt x="11" y="21"/>
                    <a:pt x="12" y="18"/>
                  </a:cubicBezTo>
                  <a:cubicBezTo>
                    <a:pt x="13" y="14"/>
                    <a:pt x="14" y="9"/>
                    <a:pt x="20" y="9"/>
                  </a:cubicBezTo>
                  <a:cubicBezTo>
                    <a:pt x="26" y="9"/>
                    <a:pt x="26" y="15"/>
                    <a:pt x="28" y="19"/>
                  </a:cubicBezTo>
                  <a:cubicBezTo>
                    <a:pt x="29" y="21"/>
                    <a:pt x="32" y="21"/>
                    <a:pt x="33" y="20"/>
                  </a:cubicBezTo>
                  <a:cubicBezTo>
                    <a:pt x="41" y="11"/>
                    <a:pt x="28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9" name="Freeform 122"/>
            <p:cNvSpPr>
              <a:spLocks/>
            </p:cNvSpPr>
            <p:nvPr/>
          </p:nvSpPr>
          <p:spPr bwMode="auto">
            <a:xfrm>
              <a:off x="5338763" y="3344863"/>
              <a:ext cx="87313" cy="90487"/>
            </a:xfrm>
            <a:custGeom>
              <a:avLst/>
              <a:gdLst>
                <a:gd name="T0" fmla="*/ 18 w 23"/>
                <a:gd name="T1" fmla="*/ 6 h 24"/>
                <a:gd name="T2" fmla="*/ 1 w 23"/>
                <a:gd name="T3" fmla="*/ 11 h 24"/>
                <a:gd name="T4" fmla="*/ 5 w 23"/>
                <a:gd name="T5" fmla="*/ 13 h 24"/>
                <a:gd name="T6" fmla="*/ 13 w 23"/>
                <a:gd name="T7" fmla="*/ 10 h 24"/>
                <a:gd name="T8" fmla="*/ 11 w 23"/>
                <a:gd name="T9" fmla="*/ 18 h 24"/>
                <a:gd name="T10" fmla="*/ 14 w 23"/>
                <a:gd name="T11" fmla="*/ 24 h 24"/>
                <a:gd name="T12" fmla="*/ 18 w 23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8" y="6"/>
                  </a:moveTo>
                  <a:cubicBezTo>
                    <a:pt x="12" y="0"/>
                    <a:pt x="2" y="3"/>
                    <a:pt x="1" y="11"/>
                  </a:cubicBezTo>
                  <a:cubicBezTo>
                    <a:pt x="0" y="13"/>
                    <a:pt x="4" y="15"/>
                    <a:pt x="5" y="13"/>
                  </a:cubicBezTo>
                  <a:cubicBezTo>
                    <a:pt x="6" y="10"/>
                    <a:pt x="11" y="8"/>
                    <a:pt x="13" y="10"/>
                  </a:cubicBezTo>
                  <a:cubicBezTo>
                    <a:pt x="16" y="13"/>
                    <a:pt x="14" y="17"/>
                    <a:pt x="11" y="18"/>
                  </a:cubicBezTo>
                  <a:cubicBezTo>
                    <a:pt x="9" y="20"/>
                    <a:pt x="10" y="24"/>
                    <a:pt x="14" y="24"/>
                  </a:cubicBezTo>
                  <a:cubicBezTo>
                    <a:pt x="21" y="22"/>
                    <a:pt x="23" y="11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0" name="Freeform 123"/>
            <p:cNvSpPr>
              <a:spLocks/>
            </p:cNvSpPr>
            <p:nvPr/>
          </p:nvSpPr>
          <p:spPr bwMode="auto">
            <a:xfrm>
              <a:off x="5283200" y="3430588"/>
              <a:ext cx="209550" cy="101600"/>
            </a:xfrm>
            <a:custGeom>
              <a:avLst/>
              <a:gdLst>
                <a:gd name="T0" fmla="*/ 50 w 56"/>
                <a:gd name="T1" fmla="*/ 3 h 27"/>
                <a:gd name="T2" fmla="*/ 30 w 56"/>
                <a:gd name="T3" fmla="*/ 16 h 27"/>
                <a:gd name="T4" fmla="*/ 4 w 56"/>
                <a:gd name="T5" fmla="*/ 12 h 27"/>
                <a:gd name="T6" fmla="*/ 2 w 56"/>
                <a:gd name="T7" fmla="*/ 15 h 27"/>
                <a:gd name="T8" fmla="*/ 55 w 56"/>
                <a:gd name="T9" fmla="*/ 6 h 27"/>
                <a:gd name="T10" fmla="*/ 50 w 56"/>
                <a:gd name="T1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7">
                  <a:moveTo>
                    <a:pt x="50" y="3"/>
                  </a:moveTo>
                  <a:cubicBezTo>
                    <a:pt x="43" y="8"/>
                    <a:pt x="39" y="14"/>
                    <a:pt x="30" y="16"/>
                  </a:cubicBezTo>
                  <a:cubicBezTo>
                    <a:pt x="21" y="18"/>
                    <a:pt x="12" y="16"/>
                    <a:pt x="4" y="12"/>
                  </a:cubicBezTo>
                  <a:cubicBezTo>
                    <a:pt x="2" y="11"/>
                    <a:pt x="0" y="14"/>
                    <a:pt x="2" y="15"/>
                  </a:cubicBezTo>
                  <a:cubicBezTo>
                    <a:pt x="16" y="27"/>
                    <a:pt x="46" y="25"/>
                    <a:pt x="55" y="6"/>
                  </a:cubicBezTo>
                  <a:cubicBezTo>
                    <a:pt x="56" y="3"/>
                    <a:pt x="53" y="0"/>
                    <a:pt x="5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1" name="Freeform 124"/>
            <p:cNvSpPr>
              <a:spLocks/>
            </p:cNvSpPr>
            <p:nvPr/>
          </p:nvSpPr>
          <p:spPr bwMode="auto">
            <a:xfrm>
              <a:off x="6535738" y="3097213"/>
              <a:ext cx="112713" cy="82550"/>
            </a:xfrm>
            <a:custGeom>
              <a:avLst/>
              <a:gdLst>
                <a:gd name="T0" fmla="*/ 15 w 30"/>
                <a:gd name="T1" fmla="*/ 0 h 22"/>
                <a:gd name="T2" fmla="*/ 2 w 30"/>
                <a:gd name="T3" fmla="*/ 16 h 22"/>
                <a:gd name="T4" fmla="*/ 8 w 30"/>
                <a:gd name="T5" fmla="*/ 16 h 22"/>
                <a:gd name="T6" fmla="*/ 19 w 30"/>
                <a:gd name="T7" fmla="*/ 10 h 22"/>
                <a:gd name="T8" fmla="*/ 27 w 30"/>
                <a:gd name="T9" fmla="*/ 20 h 22"/>
                <a:gd name="T10" fmla="*/ 30 w 30"/>
                <a:gd name="T11" fmla="*/ 16 h 22"/>
                <a:gd name="T12" fmla="*/ 15 w 30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15" y="0"/>
                  </a:moveTo>
                  <a:cubicBezTo>
                    <a:pt x="7" y="0"/>
                    <a:pt x="0" y="8"/>
                    <a:pt x="2" y="16"/>
                  </a:cubicBezTo>
                  <a:cubicBezTo>
                    <a:pt x="3" y="19"/>
                    <a:pt x="7" y="19"/>
                    <a:pt x="8" y="16"/>
                  </a:cubicBezTo>
                  <a:cubicBezTo>
                    <a:pt x="9" y="11"/>
                    <a:pt x="14" y="5"/>
                    <a:pt x="19" y="10"/>
                  </a:cubicBezTo>
                  <a:cubicBezTo>
                    <a:pt x="22" y="13"/>
                    <a:pt x="20" y="22"/>
                    <a:pt x="27" y="20"/>
                  </a:cubicBezTo>
                  <a:cubicBezTo>
                    <a:pt x="28" y="19"/>
                    <a:pt x="29" y="18"/>
                    <a:pt x="30" y="16"/>
                  </a:cubicBezTo>
                  <a:cubicBezTo>
                    <a:pt x="30" y="8"/>
                    <a:pt x="24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2" name="Freeform 125"/>
            <p:cNvSpPr>
              <a:spLocks/>
            </p:cNvSpPr>
            <p:nvPr/>
          </p:nvSpPr>
          <p:spPr bwMode="auto">
            <a:xfrm>
              <a:off x="6873875" y="3070225"/>
              <a:ext cx="134938" cy="79375"/>
            </a:xfrm>
            <a:custGeom>
              <a:avLst/>
              <a:gdLst>
                <a:gd name="T0" fmla="*/ 16 w 36"/>
                <a:gd name="T1" fmla="*/ 0 h 21"/>
                <a:gd name="T2" fmla="*/ 4 w 36"/>
                <a:gd name="T3" fmla="*/ 19 h 21"/>
                <a:gd name="T4" fmla="*/ 9 w 36"/>
                <a:gd name="T5" fmla="*/ 18 h 21"/>
                <a:gd name="T6" fmla="*/ 17 w 36"/>
                <a:gd name="T7" fmla="*/ 9 h 21"/>
                <a:gd name="T8" fmla="*/ 25 w 36"/>
                <a:gd name="T9" fmla="*/ 18 h 21"/>
                <a:gd name="T10" fmla="*/ 31 w 36"/>
                <a:gd name="T11" fmla="*/ 18 h 21"/>
                <a:gd name="T12" fmla="*/ 16 w 3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1">
                  <a:moveTo>
                    <a:pt x="16" y="0"/>
                  </a:moveTo>
                  <a:cubicBezTo>
                    <a:pt x="7" y="1"/>
                    <a:pt x="0" y="11"/>
                    <a:pt x="4" y="19"/>
                  </a:cubicBezTo>
                  <a:cubicBezTo>
                    <a:pt x="5" y="21"/>
                    <a:pt x="9" y="21"/>
                    <a:pt x="9" y="18"/>
                  </a:cubicBezTo>
                  <a:cubicBezTo>
                    <a:pt x="10" y="14"/>
                    <a:pt x="12" y="9"/>
                    <a:pt x="17" y="9"/>
                  </a:cubicBezTo>
                  <a:cubicBezTo>
                    <a:pt x="23" y="8"/>
                    <a:pt x="23" y="14"/>
                    <a:pt x="25" y="18"/>
                  </a:cubicBezTo>
                  <a:cubicBezTo>
                    <a:pt x="27" y="20"/>
                    <a:pt x="30" y="20"/>
                    <a:pt x="31" y="18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3" name="Freeform 126"/>
            <p:cNvSpPr>
              <a:spLocks/>
            </p:cNvSpPr>
            <p:nvPr/>
          </p:nvSpPr>
          <p:spPr bwMode="auto">
            <a:xfrm>
              <a:off x="6726238" y="3171825"/>
              <a:ext cx="76200" cy="79375"/>
            </a:xfrm>
            <a:custGeom>
              <a:avLst/>
              <a:gdLst>
                <a:gd name="T0" fmla="*/ 13 w 20"/>
                <a:gd name="T1" fmla="*/ 12 h 21"/>
                <a:gd name="T2" fmla="*/ 10 w 20"/>
                <a:gd name="T3" fmla="*/ 13 h 21"/>
                <a:gd name="T4" fmla="*/ 8 w 20"/>
                <a:gd name="T5" fmla="*/ 10 h 21"/>
                <a:gd name="T6" fmla="*/ 14 w 20"/>
                <a:gd name="T7" fmla="*/ 5 h 21"/>
                <a:gd name="T8" fmla="*/ 14 w 20"/>
                <a:gd name="T9" fmla="*/ 2 h 21"/>
                <a:gd name="T10" fmla="*/ 1 w 20"/>
                <a:gd name="T11" fmla="*/ 9 h 21"/>
                <a:gd name="T12" fmla="*/ 9 w 20"/>
                <a:gd name="T13" fmla="*/ 20 h 21"/>
                <a:gd name="T14" fmla="*/ 19 w 20"/>
                <a:gd name="T15" fmla="*/ 13 h 21"/>
                <a:gd name="T16" fmla="*/ 13 w 20"/>
                <a:gd name="T1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13" y="12"/>
                  </a:moveTo>
                  <a:cubicBezTo>
                    <a:pt x="13" y="13"/>
                    <a:pt x="12" y="13"/>
                    <a:pt x="10" y="13"/>
                  </a:cubicBezTo>
                  <a:cubicBezTo>
                    <a:pt x="9" y="13"/>
                    <a:pt x="8" y="12"/>
                    <a:pt x="8" y="10"/>
                  </a:cubicBezTo>
                  <a:cubicBezTo>
                    <a:pt x="8" y="7"/>
                    <a:pt x="11" y="5"/>
                    <a:pt x="14" y="5"/>
                  </a:cubicBezTo>
                  <a:cubicBezTo>
                    <a:pt x="16" y="4"/>
                    <a:pt x="16" y="2"/>
                    <a:pt x="14" y="2"/>
                  </a:cubicBezTo>
                  <a:cubicBezTo>
                    <a:pt x="9" y="0"/>
                    <a:pt x="3" y="3"/>
                    <a:pt x="1" y="9"/>
                  </a:cubicBezTo>
                  <a:cubicBezTo>
                    <a:pt x="0" y="14"/>
                    <a:pt x="4" y="19"/>
                    <a:pt x="9" y="20"/>
                  </a:cubicBezTo>
                  <a:cubicBezTo>
                    <a:pt x="13" y="21"/>
                    <a:pt x="20" y="18"/>
                    <a:pt x="19" y="13"/>
                  </a:cubicBezTo>
                  <a:cubicBezTo>
                    <a:pt x="19" y="9"/>
                    <a:pt x="15" y="9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4" name="Freeform 127"/>
            <p:cNvSpPr>
              <a:spLocks/>
            </p:cNvSpPr>
            <p:nvPr/>
          </p:nvSpPr>
          <p:spPr bwMode="auto">
            <a:xfrm>
              <a:off x="6591300" y="3228975"/>
              <a:ext cx="376238" cy="130175"/>
            </a:xfrm>
            <a:custGeom>
              <a:avLst/>
              <a:gdLst>
                <a:gd name="T0" fmla="*/ 94 w 100"/>
                <a:gd name="T1" fmla="*/ 2 h 35"/>
                <a:gd name="T2" fmla="*/ 3 w 100"/>
                <a:gd name="T3" fmla="*/ 12 h 35"/>
                <a:gd name="T4" fmla="*/ 2 w 100"/>
                <a:gd name="T5" fmla="*/ 15 h 35"/>
                <a:gd name="T6" fmla="*/ 98 w 100"/>
                <a:gd name="T7" fmla="*/ 6 h 35"/>
                <a:gd name="T8" fmla="*/ 94 w 100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5">
                  <a:moveTo>
                    <a:pt x="94" y="2"/>
                  </a:moveTo>
                  <a:cubicBezTo>
                    <a:pt x="66" y="27"/>
                    <a:pt x="36" y="24"/>
                    <a:pt x="3" y="12"/>
                  </a:cubicBezTo>
                  <a:cubicBezTo>
                    <a:pt x="1" y="11"/>
                    <a:pt x="0" y="14"/>
                    <a:pt x="2" y="15"/>
                  </a:cubicBezTo>
                  <a:cubicBezTo>
                    <a:pt x="31" y="32"/>
                    <a:pt x="74" y="35"/>
                    <a:pt x="98" y="6"/>
                  </a:cubicBezTo>
                  <a:cubicBezTo>
                    <a:pt x="100" y="3"/>
                    <a:pt x="97" y="0"/>
                    <a:pt x="9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5" name="Freeform 128"/>
            <p:cNvSpPr>
              <a:spLocks/>
            </p:cNvSpPr>
            <p:nvPr/>
          </p:nvSpPr>
          <p:spPr bwMode="auto">
            <a:xfrm>
              <a:off x="5921375" y="2943225"/>
              <a:ext cx="228600" cy="236537"/>
            </a:xfrm>
            <a:custGeom>
              <a:avLst/>
              <a:gdLst>
                <a:gd name="T0" fmla="*/ 57 w 61"/>
                <a:gd name="T1" fmla="*/ 10 h 63"/>
                <a:gd name="T2" fmla="*/ 52 w 61"/>
                <a:gd name="T3" fmla="*/ 0 h 63"/>
                <a:gd name="T4" fmla="*/ 15 w 61"/>
                <a:gd name="T5" fmla="*/ 4 h 63"/>
                <a:gd name="T6" fmla="*/ 9 w 61"/>
                <a:gd name="T7" fmla="*/ 13 h 63"/>
                <a:gd name="T8" fmla="*/ 9 w 61"/>
                <a:gd name="T9" fmla="*/ 13 h 63"/>
                <a:gd name="T10" fmla="*/ 14 w 61"/>
                <a:gd name="T11" fmla="*/ 38 h 63"/>
                <a:gd name="T12" fmla="*/ 6 w 61"/>
                <a:gd name="T13" fmla="*/ 40 h 63"/>
                <a:gd name="T14" fmla="*/ 4 w 61"/>
                <a:gd name="T15" fmla="*/ 53 h 63"/>
                <a:gd name="T16" fmla="*/ 25 w 61"/>
                <a:gd name="T17" fmla="*/ 42 h 63"/>
                <a:gd name="T18" fmla="*/ 22 w 61"/>
                <a:gd name="T19" fmla="*/ 39 h 63"/>
                <a:gd name="T20" fmla="*/ 18 w 61"/>
                <a:gd name="T21" fmla="*/ 23 h 63"/>
                <a:gd name="T22" fmla="*/ 49 w 61"/>
                <a:gd name="T23" fmla="*/ 20 h 63"/>
                <a:gd name="T24" fmla="*/ 50 w 61"/>
                <a:gd name="T25" fmla="*/ 29 h 63"/>
                <a:gd name="T26" fmla="*/ 44 w 61"/>
                <a:gd name="T27" fmla="*/ 29 h 63"/>
                <a:gd name="T28" fmla="*/ 36 w 61"/>
                <a:gd name="T29" fmla="*/ 41 h 63"/>
                <a:gd name="T30" fmla="*/ 48 w 61"/>
                <a:gd name="T31" fmla="*/ 49 h 63"/>
                <a:gd name="T32" fmla="*/ 58 w 61"/>
                <a:gd name="T33" fmla="*/ 43 h 63"/>
                <a:gd name="T34" fmla="*/ 60 w 61"/>
                <a:gd name="T35" fmla="*/ 39 h 63"/>
                <a:gd name="T36" fmla="*/ 57 w 61"/>
                <a:gd name="T37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63">
                  <a:moveTo>
                    <a:pt x="57" y="10"/>
                  </a:moveTo>
                  <a:cubicBezTo>
                    <a:pt x="59" y="6"/>
                    <a:pt x="58" y="0"/>
                    <a:pt x="52" y="0"/>
                  </a:cubicBezTo>
                  <a:cubicBezTo>
                    <a:pt x="40" y="1"/>
                    <a:pt x="27" y="2"/>
                    <a:pt x="15" y="4"/>
                  </a:cubicBezTo>
                  <a:cubicBezTo>
                    <a:pt x="9" y="4"/>
                    <a:pt x="8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22"/>
                    <a:pt x="12" y="30"/>
                    <a:pt x="14" y="38"/>
                  </a:cubicBezTo>
                  <a:cubicBezTo>
                    <a:pt x="11" y="38"/>
                    <a:pt x="8" y="39"/>
                    <a:pt x="6" y="40"/>
                  </a:cubicBezTo>
                  <a:cubicBezTo>
                    <a:pt x="2" y="43"/>
                    <a:pt x="0" y="49"/>
                    <a:pt x="4" y="53"/>
                  </a:cubicBezTo>
                  <a:cubicBezTo>
                    <a:pt x="12" y="63"/>
                    <a:pt x="23" y="51"/>
                    <a:pt x="25" y="42"/>
                  </a:cubicBezTo>
                  <a:cubicBezTo>
                    <a:pt x="25" y="41"/>
                    <a:pt x="24" y="39"/>
                    <a:pt x="22" y="39"/>
                  </a:cubicBezTo>
                  <a:cubicBezTo>
                    <a:pt x="21" y="34"/>
                    <a:pt x="19" y="29"/>
                    <a:pt x="18" y="23"/>
                  </a:cubicBezTo>
                  <a:cubicBezTo>
                    <a:pt x="28" y="23"/>
                    <a:pt x="39" y="22"/>
                    <a:pt x="49" y="20"/>
                  </a:cubicBezTo>
                  <a:cubicBezTo>
                    <a:pt x="49" y="23"/>
                    <a:pt x="49" y="26"/>
                    <a:pt x="50" y="29"/>
                  </a:cubicBezTo>
                  <a:cubicBezTo>
                    <a:pt x="48" y="29"/>
                    <a:pt x="46" y="29"/>
                    <a:pt x="44" y="29"/>
                  </a:cubicBezTo>
                  <a:cubicBezTo>
                    <a:pt x="38" y="30"/>
                    <a:pt x="34" y="36"/>
                    <a:pt x="36" y="41"/>
                  </a:cubicBezTo>
                  <a:cubicBezTo>
                    <a:pt x="38" y="46"/>
                    <a:pt x="43" y="50"/>
                    <a:pt x="48" y="49"/>
                  </a:cubicBezTo>
                  <a:cubicBezTo>
                    <a:pt x="52" y="49"/>
                    <a:pt x="56" y="46"/>
                    <a:pt x="58" y="43"/>
                  </a:cubicBezTo>
                  <a:cubicBezTo>
                    <a:pt x="59" y="43"/>
                    <a:pt x="61" y="41"/>
                    <a:pt x="60" y="39"/>
                  </a:cubicBezTo>
                  <a:cubicBezTo>
                    <a:pt x="59" y="29"/>
                    <a:pt x="58" y="20"/>
                    <a:pt x="5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6" name="Freeform 129"/>
            <p:cNvSpPr>
              <a:spLocks/>
            </p:cNvSpPr>
            <p:nvPr/>
          </p:nvSpPr>
          <p:spPr bwMode="auto">
            <a:xfrm>
              <a:off x="5781675" y="2670175"/>
              <a:ext cx="176213" cy="228600"/>
            </a:xfrm>
            <a:custGeom>
              <a:avLst/>
              <a:gdLst>
                <a:gd name="T0" fmla="*/ 46 w 47"/>
                <a:gd name="T1" fmla="*/ 45 h 61"/>
                <a:gd name="T2" fmla="*/ 45 w 47"/>
                <a:gd name="T3" fmla="*/ 43 h 61"/>
                <a:gd name="T4" fmla="*/ 43 w 47"/>
                <a:gd name="T5" fmla="*/ 38 h 61"/>
                <a:gd name="T6" fmla="*/ 23 w 47"/>
                <a:gd name="T7" fmla="*/ 25 h 61"/>
                <a:gd name="T8" fmla="*/ 30 w 47"/>
                <a:gd name="T9" fmla="*/ 21 h 61"/>
                <a:gd name="T10" fmla="*/ 30 w 47"/>
                <a:gd name="T11" fmla="*/ 13 h 61"/>
                <a:gd name="T12" fmla="*/ 23 w 47"/>
                <a:gd name="T13" fmla="*/ 5 h 61"/>
                <a:gd name="T14" fmla="*/ 15 w 47"/>
                <a:gd name="T15" fmla="*/ 3 h 61"/>
                <a:gd name="T16" fmla="*/ 12 w 47"/>
                <a:gd name="T17" fmla="*/ 8 h 61"/>
                <a:gd name="T18" fmla="*/ 10 w 47"/>
                <a:gd name="T19" fmla="*/ 9 h 61"/>
                <a:gd name="T20" fmla="*/ 2 w 47"/>
                <a:gd name="T21" fmla="*/ 15 h 61"/>
                <a:gd name="T22" fmla="*/ 1 w 47"/>
                <a:gd name="T23" fmla="*/ 20 h 61"/>
                <a:gd name="T24" fmla="*/ 3 w 47"/>
                <a:gd name="T25" fmla="*/ 26 h 61"/>
                <a:gd name="T26" fmla="*/ 31 w 47"/>
                <a:gd name="T27" fmla="*/ 43 h 61"/>
                <a:gd name="T28" fmla="*/ 28 w 47"/>
                <a:gd name="T29" fmla="*/ 45 h 61"/>
                <a:gd name="T30" fmla="*/ 28 w 47"/>
                <a:gd name="T31" fmla="*/ 58 h 61"/>
                <a:gd name="T32" fmla="*/ 41 w 47"/>
                <a:gd name="T33" fmla="*/ 59 h 61"/>
                <a:gd name="T34" fmla="*/ 46 w 47"/>
                <a:gd name="T35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1">
                  <a:moveTo>
                    <a:pt x="46" y="45"/>
                  </a:moveTo>
                  <a:cubicBezTo>
                    <a:pt x="46" y="44"/>
                    <a:pt x="46" y="43"/>
                    <a:pt x="45" y="43"/>
                  </a:cubicBezTo>
                  <a:cubicBezTo>
                    <a:pt x="45" y="41"/>
                    <a:pt x="45" y="39"/>
                    <a:pt x="43" y="38"/>
                  </a:cubicBezTo>
                  <a:cubicBezTo>
                    <a:pt x="36" y="33"/>
                    <a:pt x="30" y="29"/>
                    <a:pt x="23" y="25"/>
                  </a:cubicBezTo>
                  <a:cubicBezTo>
                    <a:pt x="25" y="24"/>
                    <a:pt x="28" y="22"/>
                    <a:pt x="30" y="21"/>
                  </a:cubicBezTo>
                  <a:cubicBezTo>
                    <a:pt x="33" y="19"/>
                    <a:pt x="33" y="14"/>
                    <a:pt x="30" y="13"/>
                  </a:cubicBezTo>
                  <a:cubicBezTo>
                    <a:pt x="26" y="11"/>
                    <a:pt x="24" y="9"/>
                    <a:pt x="23" y="5"/>
                  </a:cubicBezTo>
                  <a:cubicBezTo>
                    <a:pt x="22" y="2"/>
                    <a:pt x="17" y="0"/>
                    <a:pt x="15" y="3"/>
                  </a:cubicBezTo>
                  <a:cubicBezTo>
                    <a:pt x="14" y="4"/>
                    <a:pt x="13" y="6"/>
                    <a:pt x="12" y="8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7" y="11"/>
                    <a:pt x="4" y="13"/>
                    <a:pt x="2" y="15"/>
                  </a:cubicBezTo>
                  <a:cubicBezTo>
                    <a:pt x="0" y="17"/>
                    <a:pt x="0" y="19"/>
                    <a:pt x="1" y="20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12" y="32"/>
                    <a:pt x="21" y="38"/>
                    <a:pt x="31" y="43"/>
                  </a:cubicBezTo>
                  <a:cubicBezTo>
                    <a:pt x="29" y="43"/>
                    <a:pt x="28" y="44"/>
                    <a:pt x="28" y="45"/>
                  </a:cubicBezTo>
                  <a:cubicBezTo>
                    <a:pt x="25" y="49"/>
                    <a:pt x="24" y="55"/>
                    <a:pt x="28" y="58"/>
                  </a:cubicBezTo>
                  <a:cubicBezTo>
                    <a:pt x="32" y="61"/>
                    <a:pt x="37" y="61"/>
                    <a:pt x="41" y="59"/>
                  </a:cubicBezTo>
                  <a:cubicBezTo>
                    <a:pt x="45" y="56"/>
                    <a:pt x="47" y="50"/>
                    <a:pt x="4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7" name="Freeform 130"/>
            <p:cNvSpPr>
              <a:spLocks/>
            </p:cNvSpPr>
            <p:nvPr/>
          </p:nvSpPr>
          <p:spPr bwMode="auto">
            <a:xfrm>
              <a:off x="5451475" y="2470150"/>
              <a:ext cx="258763" cy="266700"/>
            </a:xfrm>
            <a:custGeom>
              <a:avLst/>
              <a:gdLst>
                <a:gd name="T0" fmla="*/ 69 w 69"/>
                <a:gd name="T1" fmla="*/ 9 h 71"/>
                <a:gd name="T2" fmla="*/ 69 w 69"/>
                <a:gd name="T3" fmla="*/ 9 h 71"/>
                <a:gd name="T4" fmla="*/ 65 w 69"/>
                <a:gd name="T5" fmla="*/ 7 h 71"/>
                <a:gd name="T6" fmla="*/ 28 w 69"/>
                <a:gd name="T7" fmla="*/ 0 h 71"/>
                <a:gd name="T8" fmla="*/ 25 w 69"/>
                <a:gd name="T9" fmla="*/ 1 h 71"/>
                <a:gd name="T10" fmla="*/ 23 w 69"/>
                <a:gd name="T11" fmla="*/ 2 h 71"/>
                <a:gd name="T12" fmla="*/ 17 w 69"/>
                <a:gd name="T13" fmla="*/ 40 h 71"/>
                <a:gd name="T14" fmla="*/ 9 w 69"/>
                <a:gd name="T15" fmla="*/ 39 h 71"/>
                <a:gd name="T16" fmla="*/ 1 w 69"/>
                <a:gd name="T17" fmla="*/ 51 h 71"/>
                <a:gd name="T18" fmla="*/ 18 w 69"/>
                <a:gd name="T19" fmla="*/ 53 h 71"/>
                <a:gd name="T20" fmla="*/ 23 w 69"/>
                <a:gd name="T21" fmla="*/ 49 h 71"/>
                <a:gd name="T22" fmla="*/ 26 w 69"/>
                <a:gd name="T23" fmla="*/ 20 h 71"/>
                <a:gd name="T24" fmla="*/ 39 w 69"/>
                <a:gd name="T25" fmla="*/ 22 h 71"/>
                <a:gd name="T26" fmla="*/ 61 w 69"/>
                <a:gd name="T27" fmla="*/ 25 h 71"/>
                <a:gd name="T28" fmla="*/ 59 w 69"/>
                <a:gd name="T29" fmla="*/ 36 h 71"/>
                <a:gd name="T30" fmla="*/ 57 w 69"/>
                <a:gd name="T31" fmla="*/ 48 h 71"/>
                <a:gd name="T32" fmla="*/ 54 w 69"/>
                <a:gd name="T33" fmla="*/ 55 h 71"/>
                <a:gd name="T34" fmla="*/ 44 w 69"/>
                <a:gd name="T35" fmla="*/ 55 h 71"/>
                <a:gd name="T36" fmla="*/ 47 w 69"/>
                <a:gd name="T37" fmla="*/ 68 h 71"/>
                <a:gd name="T38" fmla="*/ 63 w 69"/>
                <a:gd name="T39" fmla="*/ 56 h 71"/>
                <a:gd name="T40" fmla="*/ 69 w 69"/>
                <a:gd name="T41" fmla="*/ 12 h 71"/>
                <a:gd name="T42" fmla="*/ 69 w 69"/>
                <a:gd name="T43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71">
                  <a:moveTo>
                    <a:pt x="69" y="9"/>
                  </a:moveTo>
                  <a:cubicBezTo>
                    <a:pt x="69" y="9"/>
                    <a:pt x="69" y="9"/>
                    <a:pt x="69" y="9"/>
                  </a:cubicBezTo>
                  <a:cubicBezTo>
                    <a:pt x="69" y="6"/>
                    <a:pt x="66" y="5"/>
                    <a:pt x="65" y="7"/>
                  </a:cubicBezTo>
                  <a:cubicBezTo>
                    <a:pt x="52" y="4"/>
                    <a:pt x="40" y="3"/>
                    <a:pt x="28" y="0"/>
                  </a:cubicBezTo>
                  <a:cubicBezTo>
                    <a:pt x="26" y="0"/>
                    <a:pt x="26" y="0"/>
                    <a:pt x="25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1" y="15"/>
                    <a:pt x="18" y="27"/>
                    <a:pt x="17" y="40"/>
                  </a:cubicBezTo>
                  <a:cubicBezTo>
                    <a:pt x="15" y="39"/>
                    <a:pt x="12" y="38"/>
                    <a:pt x="9" y="39"/>
                  </a:cubicBezTo>
                  <a:cubicBezTo>
                    <a:pt x="4" y="40"/>
                    <a:pt x="0" y="45"/>
                    <a:pt x="1" y="51"/>
                  </a:cubicBezTo>
                  <a:cubicBezTo>
                    <a:pt x="3" y="60"/>
                    <a:pt x="16" y="59"/>
                    <a:pt x="18" y="53"/>
                  </a:cubicBezTo>
                  <a:cubicBezTo>
                    <a:pt x="20" y="54"/>
                    <a:pt x="23" y="52"/>
                    <a:pt x="23" y="49"/>
                  </a:cubicBezTo>
                  <a:cubicBezTo>
                    <a:pt x="24" y="39"/>
                    <a:pt x="25" y="30"/>
                    <a:pt x="26" y="20"/>
                  </a:cubicBezTo>
                  <a:cubicBezTo>
                    <a:pt x="30" y="21"/>
                    <a:pt x="35" y="21"/>
                    <a:pt x="39" y="22"/>
                  </a:cubicBezTo>
                  <a:cubicBezTo>
                    <a:pt x="46" y="23"/>
                    <a:pt x="54" y="25"/>
                    <a:pt x="61" y="25"/>
                  </a:cubicBezTo>
                  <a:cubicBezTo>
                    <a:pt x="60" y="29"/>
                    <a:pt x="60" y="32"/>
                    <a:pt x="59" y="36"/>
                  </a:cubicBezTo>
                  <a:cubicBezTo>
                    <a:pt x="58" y="40"/>
                    <a:pt x="58" y="44"/>
                    <a:pt x="57" y="48"/>
                  </a:cubicBezTo>
                  <a:cubicBezTo>
                    <a:pt x="57" y="50"/>
                    <a:pt x="56" y="52"/>
                    <a:pt x="54" y="55"/>
                  </a:cubicBezTo>
                  <a:cubicBezTo>
                    <a:pt x="52" y="53"/>
                    <a:pt x="48" y="51"/>
                    <a:pt x="44" y="55"/>
                  </a:cubicBezTo>
                  <a:cubicBezTo>
                    <a:pt x="39" y="59"/>
                    <a:pt x="41" y="66"/>
                    <a:pt x="47" y="68"/>
                  </a:cubicBezTo>
                  <a:cubicBezTo>
                    <a:pt x="55" y="71"/>
                    <a:pt x="61" y="63"/>
                    <a:pt x="63" y="56"/>
                  </a:cubicBezTo>
                  <a:cubicBezTo>
                    <a:pt x="67" y="42"/>
                    <a:pt x="69" y="26"/>
                    <a:pt x="69" y="12"/>
                  </a:cubicBezTo>
                  <a:cubicBezTo>
                    <a:pt x="69" y="11"/>
                    <a:pt x="69" y="10"/>
                    <a:pt x="6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8" name="Freeform 131"/>
            <p:cNvSpPr>
              <a:spLocks/>
            </p:cNvSpPr>
            <p:nvPr/>
          </p:nvSpPr>
          <p:spPr bwMode="auto">
            <a:xfrm>
              <a:off x="5530850" y="247808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165" name="Picture 1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245" y="5104268"/>
            <a:ext cx="1158340" cy="167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31" name="组合 1130"/>
          <p:cNvGrpSpPr/>
          <p:nvPr/>
        </p:nvGrpSpPr>
        <p:grpSpPr>
          <a:xfrm>
            <a:off x="13082129" y="4742349"/>
            <a:ext cx="1436084" cy="2047383"/>
            <a:chOff x="5027613" y="2027237"/>
            <a:chExt cx="1954212" cy="2786063"/>
          </a:xfrm>
          <a:solidFill>
            <a:schemeClr val="bg1"/>
          </a:solidFill>
        </p:grpSpPr>
        <p:sp>
          <p:nvSpPr>
            <p:cNvPr id="1121" name="Freeform 108"/>
            <p:cNvSpPr>
              <a:spLocks noEditPoints="1"/>
            </p:cNvSpPr>
            <p:nvPr/>
          </p:nvSpPr>
          <p:spPr bwMode="auto">
            <a:xfrm>
              <a:off x="5027613" y="2027237"/>
              <a:ext cx="1954212" cy="2786063"/>
            </a:xfrm>
            <a:custGeom>
              <a:avLst/>
              <a:gdLst>
                <a:gd name="T0" fmla="*/ 458 w 521"/>
                <a:gd name="T1" fmla="*/ 394 h 743"/>
                <a:gd name="T2" fmla="*/ 234 w 521"/>
                <a:gd name="T3" fmla="*/ 309 h 743"/>
                <a:gd name="T4" fmla="*/ 217 w 521"/>
                <a:gd name="T5" fmla="*/ 412 h 743"/>
                <a:gd name="T6" fmla="*/ 178 w 521"/>
                <a:gd name="T7" fmla="*/ 382 h 743"/>
                <a:gd name="T8" fmla="*/ 170 w 521"/>
                <a:gd name="T9" fmla="*/ 359 h 743"/>
                <a:gd name="T10" fmla="*/ 169 w 521"/>
                <a:gd name="T11" fmla="*/ 224 h 743"/>
                <a:gd name="T12" fmla="*/ 152 w 521"/>
                <a:gd name="T13" fmla="*/ 228 h 743"/>
                <a:gd name="T14" fmla="*/ 159 w 521"/>
                <a:gd name="T15" fmla="*/ 363 h 743"/>
                <a:gd name="T16" fmla="*/ 174 w 521"/>
                <a:gd name="T17" fmla="*/ 452 h 743"/>
                <a:gd name="T18" fmla="*/ 237 w 521"/>
                <a:gd name="T19" fmla="*/ 471 h 743"/>
                <a:gd name="T20" fmla="*/ 251 w 521"/>
                <a:gd name="T21" fmla="*/ 441 h 743"/>
                <a:gd name="T22" fmla="*/ 239 w 521"/>
                <a:gd name="T23" fmla="*/ 667 h 743"/>
                <a:gd name="T24" fmla="*/ 352 w 521"/>
                <a:gd name="T25" fmla="*/ 734 h 743"/>
                <a:gd name="T26" fmla="*/ 348 w 521"/>
                <a:gd name="T27" fmla="*/ 635 h 743"/>
                <a:gd name="T28" fmla="*/ 384 w 521"/>
                <a:gd name="T29" fmla="*/ 683 h 743"/>
                <a:gd name="T30" fmla="*/ 399 w 521"/>
                <a:gd name="T31" fmla="*/ 581 h 743"/>
                <a:gd name="T32" fmla="*/ 354 w 521"/>
                <a:gd name="T33" fmla="*/ 454 h 743"/>
                <a:gd name="T34" fmla="*/ 441 w 521"/>
                <a:gd name="T35" fmla="*/ 523 h 743"/>
                <a:gd name="T36" fmla="*/ 514 w 521"/>
                <a:gd name="T37" fmla="*/ 468 h 743"/>
                <a:gd name="T38" fmla="*/ 192 w 521"/>
                <a:gd name="T39" fmla="*/ 368 h 743"/>
                <a:gd name="T40" fmla="*/ 128 w 521"/>
                <a:gd name="T41" fmla="*/ 18 h 743"/>
                <a:gd name="T42" fmla="*/ 159 w 521"/>
                <a:gd name="T43" fmla="*/ 226 h 743"/>
                <a:gd name="T44" fmla="*/ 172 w 521"/>
                <a:gd name="T45" fmla="*/ 375 h 743"/>
                <a:gd name="T46" fmla="*/ 353 w 521"/>
                <a:gd name="T47" fmla="*/ 715 h 743"/>
                <a:gd name="T48" fmla="*/ 353 w 521"/>
                <a:gd name="T49" fmla="*/ 715 h 743"/>
                <a:gd name="T50" fmla="*/ 355 w 521"/>
                <a:gd name="T51" fmla="*/ 399 h 743"/>
                <a:gd name="T52" fmla="*/ 330 w 521"/>
                <a:gd name="T53" fmla="*/ 390 h 743"/>
                <a:gd name="T54" fmla="*/ 312 w 521"/>
                <a:gd name="T55" fmla="*/ 383 h 743"/>
                <a:gd name="T56" fmla="*/ 320 w 521"/>
                <a:gd name="T57" fmla="*/ 353 h 743"/>
                <a:gd name="T58" fmla="*/ 301 w 521"/>
                <a:gd name="T59" fmla="*/ 379 h 743"/>
                <a:gd name="T60" fmla="*/ 293 w 521"/>
                <a:gd name="T61" fmla="*/ 373 h 743"/>
                <a:gd name="T62" fmla="*/ 269 w 521"/>
                <a:gd name="T63" fmla="*/ 339 h 743"/>
                <a:gd name="T64" fmla="*/ 292 w 521"/>
                <a:gd name="T65" fmla="*/ 306 h 743"/>
                <a:gd name="T66" fmla="*/ 291 w 521"/>
                <a:gd name="T67" fmla="*/ 307 h 743"/>
                <a:gd name="T68" fmla="*/ 287 w 521"/>
                <a:gd name="T69" fmla="*/ 305 h 743"/>
                <a:gd name="T70" fmla="*/ 237 w 521"/>
                <a:gd name="T71" fmla="*/ 313 h 743"/>
                <a:gd name="T72" fmla="*/ 311 w 521"/>
                <a:gd name="T73" fmla="*/ 453 h 743"/>
                <a:gd name="T74" fmla="*/ 380 w 521"/>
                <a:gd name="T75" fmla="*/ 519 h 743"/>
                <a:gd name="T76" fmla="*/ 388 w 521"/>
                <a:gd name="T77" fmla="*/ 516 h 743"/>
                <a:gd name="T78" fmla="*/ 353 w 521"/>
                <a:gd name="T79" fmla="*/ 442 h 743"/>
                <a:gd name="T80" fmla="*/ 393 w 521"/>
                <a:gd name="T81" fmla="*/ 521 h 743"/>
                <a:gd name="T82" fmla="*/ 344 w 521"/>
                <a:gd name="T83" fmla="*/ 506 h 743"/>
                <a:gd name="T84" fmla="*/ 389 w 521"/>
                <a:gd name="T85" fmla="*/ 563 h 743"/>
                <a:gd name="T86" fmla="*/ 344 w 521"/>
                <a:gd name="T87" fmla="*/ 514 h 743"/>
                <a:gd name="T88" fmla="*/ 395 w 521"/>
                <a:gd name="T89" fmla="*/ 545 h 743"/>
                <a:gd name="T90" fmla="*/ 352 w 521"/>
                <a:gd name="T91" fmla="*/ 517 h 743"/>
                <a:gd name="T92" fmla="*/ 407 w 521"/>
                <a:gd name="T93" fmla="*/ 536 h 743"/>
                <a:gd name="T94" fmla="*/ 427 w 521"/>
                <a:gd name="T95" fmla="*/ 534 h 743"/>
                <a:gd name="T96" fmla="*/ 407 w 521"/>
                <a:gd name="T97" fmla="*/ 535 h 743"/>
                <a:gd name="T98" fmla="*/ 342 w 521"/>
                <a:gd name="T99" fmla="*/ 435 h 743"/>
                <a:gd name="T100" fmla="*/ 240 w 521"/>
                <a:gd name="T101" fmla="*/ 356 h 743"/>
                <a:gd name="T102" fmla="*/ 274 w 521"/>
                <a:gd name="T103" fmla="*/ 367 h 743"/>
                <a:gd name="T104" fmla="*/ 341 w 521"/>
                <a:gd name="T105" fmla="*/ 397 h 743"/>
                <a:gd name="T106" fmla="*/ 342 w 521"/>
                <a:gd name="T107" fmla="*/ 435 h 743"/>
                <a:gd name="T108" fmla="*/ 361 w 521"/>
                <a:gd name="T109" fmla="*/ 428 h 743"/>
                <a:gd name="T110" fmla="*/ 367 w 521"/>
                <a:gd name="T111" fmla="*/ 420 h 743"/>
                <a:gd name="T112" fmla="*/ 370 w 521"/>
                <a:gd name="T113" fmla="*/ 411 h 743"/>
                <a:gd name="T114" fmla="*/ 440 w 521"/>
                <a:gd name="T115" fmla="*/ 439 h 743"/>
                <a:gd name="T116" fmla="*/ 448 w 521"/>
                <a:gd name="T117" fmla="*/ 442 h 743"/>
                <a:gd name="T118" fmla="*/ 375 w 521"/>
                <a:gd name="T119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1" h="743">
                  <a:moveTo>
                    <a:pt x="518" y="460"/>
                  </a:moveTo>
                  <a:cubicBezTo>
                    <a:pt x="517" y="461"/>
                    <a:pt x="516" y="462"/>
                    <a:pt x="515" y="464"/>
                  </a:cubicBezTo>
                  <a:cubicBezTo>
                    <a:pt x="491" y="407"/>
                    <a:pt x="416" y="403"/>
                    <a:pt x="372" y="366"/>
                  </a:cubicBezTo>
                  <a:cubicBezTo>
                    <a:pt x="371" y="358"/>
                    <a:pt x="368" y="351"/>
                    <a:pt x="364" y="345"/>
                  </a:cubicBezTo>
                  <a:cubicBezTo>
                    <a:pt x="376" y="357"/>
                    <a:pt x="388" y="369"/>
                    <a:pt x="404" y="377"/>
                  </a:cubicBezTo>
                  <a:cubicBezTo>
                    <a:pt x="421" y="386"/>
                    <a:pt x="440" y="388"/>
                    <a:pt x="458" y="394"/>
                  </a:cubicBezTo>
                  <a:cubicBezTo>
                    <a:pt x="489" y="404"/>
                    <a:pt x="506" y="429"/>
                    <a:pt x="514" y="460"/>
                  </a:cubicBezTo>
                  <a:cubicBezTo>
                    <a:pt x="515" y="462"/>
                    <a:pt x="518" y="461"/>
                    <a:pt x="518" y="459"/>
                  </a:cubicBezTo>
                  <a:cubicBezTo>
                    <a:pt x="514" y="438"/>
                    <a:pt x="503" y="420"/>
                    <a:pt x="486" y="407"/>
                  </a:cubicBezTo>
                  <a:cubicBezTo>
                    <a:pt x="463" y="390"/>
                    <a:pt x="433" y="389"/>
                    <a:pt x="409" y="375"/>
                  </a:cubicBezTo>
                  <a:cubicBezTo>
                    <a:pt x="371" y="354"/>
                    <a:pt x="341" y="291"/>
                    <a:pt x="291" y="298"/>
                  </a:cubicBezTo>
                  <a:cubicBezTo>
                    <a:pt x="271" y="295"/>
                    <a:pt x="250" y="297"/>
                    <a:pt x="234" y="309"/>
                  </a:cubicBezTo>
                  <a:cubicBezTo>
                    <a:pt x="233" y="309"/>
                    <a:pt x="233" y="310"/>
                    <a:pt x="233" y="311"/>
                  </a:cubicBezTo>
                  <a:cubicBezTo>
                    <a:pt x="216" y="320"/>
                    <a:pt x="206" y="337"/>
                    <a:pt x="203" y="355"/>
                  </a:cubicBezTo>
                  <a:cubicBezTo>
                    <a:pt x="195" y="352"/>
                    <a:pt x="186" y="359"/>
                    <a:pt x="186" y="368"/>
                  </a:cubicBezTo>
                  <a:cubicBezTo>
                    <a:pt x="186" y="372"/>
                    <a:pt x="189" y="377"/>
                    <a:pt x="193" y="379"/>
                  </a:cubicBezTo>
                  <a:cubicBezTo>
                    <a:pt x="196" y="381"/>
                    <a:pt x="201" y="382"/>
                    <a:pt x="204" y="380"/>
                  </a:cubicBezTo>
                  <a:cubicBezTo>
                    <a:pt x="206" y="391"/>
                    <a:pt x="210" y="402"/>
                    <a:pt x="217" y="412"/>
                  </a:cubicBezTo>
                  <a:cubicBezTo>
                    <a:pt x="224" y="422"/>
                    <a:pt x="235" y="431"/>
                    <a:pt x="247" y="438"/>
                  </a:cubicBezTo>
                  <a:cubicBezTo>
                    <a:pt x="239" y="444"/>
                    <a:pt x="239" y="457"/>
                    <a:pt x="237" y="467"/>
                  </a:cubicBezTo>
                  <a:cubicBezTo>
                    <a:pt x="207" y="446"/>
                    <a:pt x="191" y="421"/>
                    <a:pt x="180" y="386"/>
                  </a:cubicBezTo>
                  <a:cubicBezTo>
                    <a:pt x="180" y="386"/>
                    <a:pt x="180" y="386"/>
                    <a:pt x="180" y="386"/>
                  </a:cubicBezTo>
                  <a:cubicBezTo>
                    <a:pt x="180" y="386"/>
                    <a:pt x="180" y="386"/>
                    <a:pt x="180" y="386"/>
                  </a:cubicBezTo>
                  <a:cubicBezTo>
                    <a:pt x="179" y="384"/>
                    <a:pt x="179" y="383"/>
                    <a:pt x="178" y="382"/>
                  </a:cubicBezTo>
                  <a:cubicBezTo>
                    <a:pt x="178" y="381"/>
                    <a:pt x="178" y="381"/>
                    <a:pt x="178" y="381"/>
                  </a:cubicBezTo>
                  <a:cubicBezTo>
                    <a:pt x="177" y="380"/>
                    <a:pt x="177" y="380"/>
                    <a:pt x="177" y="379"/>
                  </a:cubicBezTo>
                  <a:cubicBezTo>
                    <a:pt x="177" y="379"/>
                    <a:pt x="177" y="379"/>
                    <a:pt x="177" y="379"/>
                  </a:cubicBezTo>
                  <a:cubicBezTo>
                    <a:pt x="177" y="378"/>
                    <a:pt x="177" y="377"/>
                    <a:pt x="177" y="377"/>
                  </a:cubicBezTo>
                  <a:cubicBezTo>
                    <a:pt x="180" y="373"/>
                    <a:pt x="179" y="367"/>
                    <a:pt x="176" y="363"/>
                  </a:cubicBezTo>
                  <a:cubicBezTo>
                    <a:pt x="174" y="361"/>
                    <a:pt x="172" y="360"/>
                    <a:pt x="170" y="359"/>
                  </a:cubicBezTo>
                  <a:cubicBezTo>
                    <a:pt x="170" y="339"/>
                    <a:pt x="158" y="324"/>
                    <a:pt x="153" y="305"/>
                  </a:cubicBezTo>
                  <a:cubicBezTo>
                    <a:pt x="149" y="286"/>
                    <a:pt x="154" y="274"/>
                    <a:pt x="160" y="257"/>
                  </a:cubicBezTo>
                  <a:cubicBezTo>
                    <a:pt x="162" y="250"/>
                    <a:pt x="164" y="246"/>
                    <a:pt x="164" y="240"/>
                  </a:cubicBezTo>
                  <a:cubicBezTo>
                    <a:pt x="166" y="240"/>
                    <a:pt x="169" y="239"/>
                    <a:pt x="171" y="239"/>
                  </a:cubicBezTo>
                  <a:cubicBezTo>
                    <a:pt x="173" y="239"/>
                    <a:pt x="174" y="237"/>
                    <a:pt x="173" y="235"/>
                  </a:cubicBezTo>
                  <a:cubicBezTo>
                    <a:pt x="172" y="232"/>
                    <a:pt x="170" y="228"/>
                    <a:pt x="169" y="224"/>
                  </a:cubicBezTo>
                  <a:cubicBezTo>
                    <a:pt x="168" y="222"/>
                    <a:pt x="167" y="219"/>
                    <a:pt x="165" y="217"/>
                  </a:cubicBezTo>
                  <a:cubicBezTo>
                    <a:pt x="165" y="217"/>
                    <a:pt x="166" y="217"/>
                    <a:pt x="166" y="216"/>
                  </a:cubicBezTo>
                  <a:cubicBezTo>
                    <a:pt x="212" y="190"/>
                    <a:pt x="243" y="139"/>
                    <a:pt x="230" y="85"/>
                  </a:cubicBezTo>
                  <a:cubicBezTo>
                    <a:pt x="218" y="36"/>
                    <a:pt x="170" y="0"/>
                    <a:pt x="119" y="10"/>
                  </a:cubicBezTo>
                  <a:cubicBezTo>
                    <a:pt x="0" y="34"/>
                    <a:pt x="42" y="242"/>
                    <a:pt x="157" y="219"/>
                  </a:cubicBezTo>
                  <a:cubicBezTo>
                    <a:pt x="155" y="222"/>
                    <a:pt x="154" y="225"/>
                    <a:pt x="152" y="228"/>
                  </a:cubicBezTo>
                  <a:cubicBezTo>
                    <a:pt x="151" y="231"/>
                    <a:pt x="148" y="235"/>
                    <a:pt x="150" y="238"/>
                  </a:cubicBezTo>
                  <a:cubicBezTo>
                    <a:pt x="151" y="241"/>
                    <a:pt x="154" y="242"/>
                    <a:pt x="156" y="241"/>
                  </a:cubicBezTo>
                  <a:cubicBezTo>
                    <a:pt x="158" y="241"/>
                    <a:pt x="159" y="241"/>
                    <a:pt x="160" y="241"/>
                  </a:cubicBezTo>
                  <a:cubicBezTo>
                    <a:pt x="158" y="260"/>
                    <a:pt x="144" y="274"/>
                    <a:pt x="146" y="295"/>
                  </a:cubicBezTo>
                  <a:cubicBezTo>
                    <a:pt x="148" y="318"/>
                    <a:pt x="163" y="337"/>
                    <a:pt x="165" y="359"/>
                  </a:cubicBezTo>
                  <a:cubicBezTo>
                    <a:pt x="163" y="360"/>
                    <a:pt x="161" y="361"/>
                    <a:pt x="159" y="363"/>
                  </a:cubicBezTo>
                  <a:cubicBezTo>
                    <a:pt x="155" y="368"/>
                    <a:pt x="155" y="376"/>
                    <a:pt x="160" y="380"/>
                  </a:cubicBezTo>
                  <a:cubicBezTo>
                    <a:pt x="162" y="381"/>
                    <a:pt x="164" y="382"/>
                    <a:pt x="166" y="382"/>
                  </a:cubicBezTo>
                  <a:cubicBezTo>
                    <a:pt x="160" y="398"/>
                    <a:pt x="159" y="415"/>
                    <a:pt x="161" y="432"/>
                  </a:cubicBezTo>
                  <a:cubicBezTo>
                    <a:pt x="165" y="452"/>
                    <a:pt x="177" y="471"/>
                    <a:pt x="171" y="492"/>
                  </a:cubicBezTo>
                  <a:cubicBezTo>
                    <a:pt x="170" y="496"/>
                    <a:pt x="176" y="497"/>
                    <a:pt x="177" y="494"/>
                  </a:cubicBezTo>
                  <a:cubicBezTo>
                    <a:pt x="183" y="479"/>
                    <a:pt x="178" y="466"/>
                    <a:pt x="174" y="452"/>
                  </a:cubicBezTo>
                  <a:cubicBezTo>
                    <a:pt x="166" y="428"/>
                    <a:pt x="166" y="407"/>
                    <a:pt x="169" y="382"/>
                  </a:cubicBezTo>
                  <a:cubicBezTo>
                    <a:pt x="171" y="382"/>
                    <a:pt x="172" y="382"/>
                    <a:pt x="174" y="381"/>
                  </a:cubicBezTo>
                  <a:cubicBezTo>
                    <a:pt x="174" y="383"/>
                    <a:pt x="175" y="385"/>
                    <a:pt x="176" y="388"/>
                  </a:cubicBezTo>
                  <a:cubicBezTo>
                    <a:pt x="176" y="388"/>
                    <a:pt x="176" y="389"/>
                    <a:pt x="176" y="389"/>
                  </a:cubicBezTo>
                  <a:cubicBezTo>
                    <a:pt x="182" y="423"/>
                    <a:pt x="207" y="455"/>
                    <a:pt x="237" y="471"/>
                  </a:cubicBezTo>
                  <a:cubicBezTo>
                    <a:pt x="237" y="471"/>
                    <a:pt x="237" y="471"/>
                    <a:pt x="237" y="471"/>
                  </a:cubicBezTo>
                  <a:cubicBezTo>
                    <a:pt x="234" y="490"/>
                    <a:pt x="232" y="509"/>
                    <a:pt x="230" y="528"/>
                  </a:cubicBezTo>
                  <a:cubicBezTo>
                    <a:pt x="226" y="574"/>
                    <a:pt x="226" y="621"/>
                    <a:pt x="231" y="667"/>
                  </a:cubicBezTo>
                  <a:cubicBezTo>
                    <a:pt x="232" y="670"/>
                    <a:pt x="236" y="670"/>
                    <a:pt x="236" y="667"/>
                  </a:cubicBezTo>
                  <a:cubicBezTo>
                    <a:pt x="235" y="630"/>
                    <a:pt x="234" y="593"/>
                    <a:pt x="236" y="555"/>
                  </a:cubicBezTo>
                  <a:cubicBezTo>
                    <a:pt x="237" y="537"/>
                    <a:pt x="238" y="519"/>
                    <a:pt x="240" y="502"/>
                  </a:cubicBezTo>
                  <a:cubicBezTo>
                    <a:pt x="241" y="497"/>
                    <a:pt x="243" y="443"/>
                    <a:pt x="251" y="441"/>
                  </a:cubicBezTo>
                  <a:cubicBezTo>
                    <a:pt x="251" y="441"/>
                    <a:pt x="251" y="440"/>
                    <a:pt x="251" y="440"/>
                  </a:cubicBezTo>
                  <a:cubicBezTo>
                    <a:pt x="265" y="448"/>
                    <a:pt x="280" y="452"/>
                    <a:pt x="295" y="453"/>
                  </a:cubicBezTo>
                  <a:cubicBezTo>
                    <a:pt x="301" y="508"/>
                    <a:pt x="342" y="563"/>
                    <a:pt x="394" y="580"/>
                  </a:cubicBezTo>
                  <a:cubicBezTo>
                    <a:pt x="394" y="580"/>
                    <a:pt x="394" y="580"/>
                    <a:pt x="394" y="581"/>
                  </a:cubicBezTo>
                  <a:cubicBezTo>
                    <a:pt x="375" y="602"/>
                    <a:pt x="354" y="621"/>
                    <a:pt x="330" y="637"/>
                  </a:cubicBezTo>
                  <a:cubicBezTo>
                    <a:pt x="300" y="656"/>
                    <a:pt x="273" y="662"/>
                    <a:pt x="239" y="667"/>
                  </a:cubicBezTo>
                  <a:cubicBezTo>
                    <a:pt x="237" y="667"/>
                    <a:pt x="237" y="669"/>
                    <a:pt x="239" y="669"/>
                  </a:cubicBezTo>
                  <a:cubicBezTo>
                    <a:pt x="259" y="675"/>
                    <a:pt x="280" y="672"/>
                    <a:pt x="301" y="664"/>
                  </a:cubicBezTo>
                  <a:cubicBezTo>
                    <a:pt x="308" y="684"/>
                    <a:pt x="326" y="704"/>
                    <a:pt x="346" y="712"/>
                  </a:cubicBezTo>
                  <a:cubicBezTo>
                    <a:pt x="342" y="714"/>
                    <a:pt x="338" y="718"/>
                    <a:pt x="335" y="722"/>
                  </a:cubicBezTo>
                  <a:cubicBezTo>
                    <a:pt x="333" y="727"/>
                    <a:pt x="331" y="735"/>
                    <a:pt x="336" y="738"/>
                  </a:cubicBezTo>
                  <a:cubicBezTo>
                    <a:pt x="342" y="743"/>
                    <a:pt x="349" y="739"/>
                    <a:pt x="352" y="734"/>
                  </a:cubicBezTo>
                  <a:cubicBezTo>
                    <a:pt x="356" y="729"/>
                    <a:pt x="358" y="721"/>
                    <a:pt x="357" y="715"/>
                  </a:cubicBezTo>
                  <a:cubicBezTo>
                    <a:pt x="357" y="714"/>
                    <a:pt x="356" y="713"/>
                    <a:pt x="355" y="713"/>
                  </a:cubicBezTo>
                  <a:cubicBezTo>
                    <a:pt x="355" y="712"/>
                    <a:pt x="355" y="711"/>
                    <a:pt x="354" y="710"/>
                  </a:cubicBezTo>
                  <a:cubicBezTo>
                    <a:pt x="344" y="703"/>
                    <a:pt x="333" y="698"/>
                    <a:pt x="324" y="689"/>
                  </a:cubicBezTo>
                  <a:cubicBezTo>
                    <a:pt x="316" y="681"/>
                    <a:pt x="310" y="672"/>
                    <a:pt x="305" y="662"/>
                  </a:cubicBezTo>
                  <a:cubicBezTo>
                    <a:pt x="320" y="655"/>
                    <a:pt x="335" y="646"/>
                    <a:pt x="348" y="635"/>
                  </a:cubicBezTo>
                  <a:cubicBezTo>
                    <a:pt x="357" y="651"/>
                    <a:pt x="372" y="662"/>
                    <a:pt x="388" y="670"/>
                  </a:cubicBezTo>
                  <a:cubicBezTo>
                    <a:pt x="381" y="677"/>
                    <a:pt x="371" y="688"/>
                    <a:pt x="380" y="696"/>
                  </a:cubicBezTo>
                  <a:cubicBezTo>
                    <a:pt x="391" y="706"/>
                    <a:pt x="400" y="681"/>
                    <a:pt x="400" y="673"/>
                  </a:cubicBezTo>
                  <a:cubicBezTo>
                    <a:pt x="400" y="670"/>
                    <a:pt x="396" y="670"/>
                    <a:pt x="396" y="673"/>
                  </a:cubicBezTo>
                  <a:cubicBezTo>
                    <a:pt x="396" y="677"/>
                    <a:pt x="395" y="680"/>
                    <a:pt x="393" y="683"/>
                  </a:cubicBezTo>
                  <a:cubicBezTo>
                    <a:pt x="392" y="688"/>
                    <a:pt x="389" y="688"/>
                    <a:pt x="384" y="683"/>
                  </a:cubicBezTo>
                  <a:cubicBezTo>
                    <a:pt x="384" y="680"/>
                    <a:pt x="393" y="673"/>
                    <a:pt x="395" y="672"/>
                  </a:cubicBezTo>
                  <a:cubicBezTo>
                    <a:pt x="397" y="670"/>
                    <a:pt x="397" y="668"/>
                    <a:pt x="394" y="667"/>
                  </a:cubicBezTo>
                  <a:cubicBezTo>
                    <a:pt x="376" y="659"/>
                    <a:pt x="363" y="648"/>
                    <a:pt x="351" y="633"/>
                  </a:cubicBezTo>
                  <a:cubicBezTo>
                    <a:pt x="370" y="618"/>
                    <a:pt x="386" y="601"/>
                    <a:pt x="399" y="586"/>
                  </a:cubicBezTo>
                  <a:cubicBezTo>
                    <a:pt x="400" y="584"/>
                    <a:pt x="400" y="583"/>
                    <a:pt x="399" y="581"/>
                  </a:cubicBezTo>
                  <a:cubicBezTo>
                    <a:pt x="399" y="581"/>
                    <a:pt x="399" y="581"/>
                    <a:pt x="399" y="581"/>
                  </a:cubicBezTo>
                  <a:cubicBezTo>
                    <a:pt x="402" y="582"/>
                    <a:pt x="404" y="577"/>
                    <a:pt x="401" y="576"/>
                  </a:cubicBezTo>
                  <a:cubicBezTo>
                    <a:pt x="396" y="573"/>
                    <a:pt x="391" y="570"/>
                    <a:pt x="386" y="567"/>
                  </a:cubicBezTo>
                  <a:cubicBezTo>
                    <a:pt x="406" y="561"/>
                    <a:pt x="428" y="547"/>
                    <a:pt x="437" y="527"/>
                  </a:cubicBezTo>
                  <a:cubicBezTo>
                    <a:pt x="437" y="526"/>
                    <a:pt x="436" y="524"/>
                    <a:pt x="435" y="525"/>
                  </a:cubicBezTo>
                  <a:cubicBezTo>
                    <a:pt x="433" y="527"/>
                    <a:pt x="431" y="530"/>
                    <a:pt x="429" y="532"/>
                  </a:cubicBezTo>
                  <a:cubicBezTo>
                    <a:pt x="409" y="502"/>
                    <a:pt x="381" y="477"/>
                    <a:pt x="354" y="454"/>
                  </a:cubicBezTo>
                  <a:cubicBezTo>
                    <a:pt x="355" y="452"/>
                    <a:pt x="356" y="451"/>
                    <a:pt x="357" y="448"/>
                  </a:cubicBezTo>
                  <a:cubicBezTo>
                    <a:pt x="385" y="472"/>
                    <a:pt x="409" y="497"/>
                    <a:pt x="433" y="525"/>
                  </a:cubicBezTo>
                  <a:cubicBezTo>
                    <a:pt x="434" y="527"/>
                    <a:pt x="436" y="525"/>
                    <a:pt x="435" y="523"/>
                  </a:cubicBezTo>
                  <a:cubicBezTo>
                    <a:pt x="432" y="518"/>
                    <a:pt x="428" y="513"/>
                    <a:pt x="424" y="508"/>
                  </a:cubicBezTo>
                  <a:cubicBezTo>
                    <a:pt x="429" y="513"/>
                    <a:pt x="435" y="518"/>
                    <a:pt x="440" y="523"/>
                  </a:cubicBezTo>
                  <a:cubicBezTo>
                    <a:pt x="440" y="523"/>
                    <a:pt x="441" y="523"/>
                    <a:pt x="441" y="523"/>
                  </a:cubicBezTo>
                  <a:cubicBezTo>
                    <a:pt x="450" y="518"/>
                    <a:pt x="477" y="509"/>
                    <a:pt x="481" y="498"/>
                  </a:cubicBezTo>
                  <a:cubicBezTo>
                    <a:pt x="485" y="488"/>
                    <a:pt x="470" y="468"/>
                    <a:pt x="466" y="462"/>
                  </a:cubicBezTo>
                  <a:cubicBezTo>
                    <a:pt x="463" y="458"/>
                    <a:pt x="460" y="454"/>
                    <a:pt x="457" y="451"/>
                  </a:cubicBezTo>
                  <a:cubicBezTo>
                    <a:pt x="470" y="460"/>
                    <a:pt x="481" y="473"/>
                    <a:pt x="489" y="487"/>
                  </a:cubicBezTo>
                  <a:cubicBezTo>
                    <a:pt x="489" y="488"/>
                    <a:pt x="490" y="488"/>
                    <a:pt x="490" y="488"/>
                  </a:cubicBezTo>
                  <a:cubicBezTo>
                    <a:pt x="500" y="483"/>
                    <a:pt x="507" y="476"/>
                    <a:pt x="514" y="468"/>
                  </a:cubicBezTo>
                  <a:cubicBezTo>
                    <a:pt x="515" y="469"/>
                    <a:pt x="516" y="468"/>
                    <a:pt x="516" y="467"/>
                  </a:cubicBezTo>
                  <a:cubicBezTo>
                    <a:pt x="516" y="467"/>
                    <a:pt x="516" y="467"/>
                    <a:pt x="516" y="467"/>
                  </a:cubicBezTo>
                  <a:cubicBezTo>
                    <a:pt x="517" y="465"/>
                    <a:pt x="519" y="463"/>
                    <a:pt x="520" y="462"/>
                  </a:cubicBezTo>
                  <a:cubicBezTo>
                    <a:pt x="521" y="460"/>
                    <a:pt x="519" y="459"/>
                    <a:pt x="518" y="460"/>
                  </a:cubicBezTo>
                  <a:close/>
                  <a:moveTo>
                    <a:pt x="198" y="375"/>
                  </a:moveTo>
                  <a:cubicBezTo>
                    <a:pt x="195" y="374"/>
                    <a:pt x="192" y="371"/>
                    <a:pt x="192" y="368"/>
                  </a:cubicBezTo>
                  <a:cubicBezTo>
                    <a:pt x="191" y="363"/>
                    <a:pt x="198" y="358"/>
                    <a:pt x="203" y="359"/>
                  </a:cubicBezTo>
                  <a:cubicBezTo>
                    <a:pt x="202" y="364"/>
                    <a:pt x="202" y="370"/>
                    <a:pt x="203" y="375"/>
                  </a:cubicBezTo>
                  <a:cubicBezTo>
                    <a:pt x="201" y="375"/>
                    <a:pt x="199" y="375"/>
                    <a:pt x="198" y="375"/>
                  </a:cubicBezTo>
                  <a:close/>
                  <a:moveTo>
                    <a:pt x="156" y="213"/>
                  </a:moveTo>
                  <a:cubicBezTo>
                    <a:pt x="107" y="211"/>
                    <a:pt x="67" y="183"/>
                    <a:pt x="57" y="132"/>
                  </a:cubicBezTo>
                  <a:cubicBezTo>
                    <a:pt x="47" y="83"/>
                    <a:pt x="73" y="24"/>
                    <a:pt x="128" y="18"/>
                  </a:cubicBezTo>
                  <a:cubicBezTo>
                    <a:pt x="178" y="12"/>
                    <a:pt x="219" y="51"/>
                    <a:pt x="224" y="100"/>
                  </a:cubicBezTo>
                  <a:cubicBezTo>
                    <a:pt x="228" y="147"/>
                    <a:pt x="199" y="189"/>
                    <a:pt x="158" y="210"/>
                  </a:cubicBezTo>
                  <a:cubicBezTo>
                    <a:pt x="157" y="211"/>
                    <a:pt x="157" y="212"/>
                    <a:pt x="156" y="213"/>
                  </a:cubicBezTo>
                  <a:close/>
                  <a:moveTo>
                    <a:pt x="157" y="235"/>
                  </a:moveTo>
                  <a:cubicBezTo>
                    <a:pt x="155" y="235"/>
                    <a:pt x="156" y="235"/>
                    <a:pt x="156" y="234"/>
                  </a:cubicBezTo>
                  <a:cubicBezTo>
                    <a:pt x="157" y="231"/>
                    <a:pt x="158" y="228"/>
                    <a:pt x="159" y="226"/>
                  </a:cubicBezTo>
                  <a:cubicBezTo>
                    <a:pt x="160" y="225"/>
                    <a:pt x="160" y="223"/>
                    <a:pt x="161" y="221"/>
                  </a:cubicBezTo>
                  <a:cubicBezTo>
                    <a:pt x="162" y="223"/>
                    <a:pt x="162" y="224"/>
                    <a:pt x="163" y="226"/>
                  </a:cubicBezTo>
                  <a:cubicBezTo>
                    <a:pt x="164" y="228"/>
                    <a:pt x="165" y="231"/>
                    <a:pt x="166" y="234"/>
                  </a:cubicBezTo>
                  <a:cubicBezTo>
                    <a:pt x="165" y="234"/>
                    <a:pt x="163" y="234"/>
                    <a:pt x="161" y="235"/>
                  </a:cubicBezTo>
                  <a:cubicBezTo>
                    <a:pt x="160" y="235"/>
                    <a:pt x="158" y="235"/>
                    <a:pt x="157" y="235"/>
                  </a:cubicBezTo>
                  <a:close/>
                  <a:moveTo>
                    <a:pt x="172" y="375"/>
                  </a:moveTo>
                  <a:cubicBezTo>
                    <a:pt x="171" y="375"/>
                    <a:pt x="171" y="376"/>
                    <a:pt x="171" y="377"/>
                  </a:cubicBezTo>
                  <a:cubicBezTo>
                    <a:pt x="166" y="378"/>
                    <a:pt x="160" y="374"/>
                    <a:pt x="164" y="368"/>
                  </a:cubicBezTo>
                  <a:cubicBezTo>
                    <a:pt x="166" y="365"/>
                    <a:pt x="169" y="364"/>
                    <a:pt x="172" y="366"/>
                  </a:cubicBezTo>
                  <a:cubicBezTo>
                    <a:pt x="174" y="368"/>
                    <a:pt x="174" y="372"/>
                    <a:pt x="172" y="375"/>
                  </a:cubicBezTo>
                  <a:close/>
                  <a:moveTo>
                    <a:pt x="353" y="715"/>
                  </a:moveTo>
                  <a:cubicBezTo>
                    <a:pt x="353" y="715"/>
                    <a:pt x="353" y="715"/>
                    <a:pt x="353" y="715"/>
                  </a:cubicBezTo>
                  <a:cubicBezTo>
                    <a:pt x="353" y="715"/>
                    <a:pt x="353" y="715"/>
                    <a:pt x="353" y="715"/>
                  </a:cubicBezTo>
                  <a:cubicBezTo>
                    <a:pt x="351" y="718"/>
                    <a:pt x="352" y="722"/>
                    <a:pt x="350" y="726"/>
                  </a:cubicBezTo>
                  <a:cubicBezTo>
                    <a:pt x="349" y="729"/>
                    <a:pt x="345" y="736"/>
                    <a:pt x="341" y="734"/>
                  </a:cubicBezTo>
                  <a:cubicBezTo>
                    <a:pt x="337" y="732"/>
                    <a:pt x="340" y="726"/>
                    <a:pt x="341" y="723"/>
                  </a:cubicBezTo>
                  <a:cubicBezTo>
                    <a:pt x="344" y="719"/>
                    <a:pt x="347" y="716"/>
                    <a:pt x="351" y="714"/>
                  </a:cubicBezTo>
                  <a:cubicBezTo>
                    <a:pt x="352" y="714"/>
                    <a:pt x="352" y="714"/>
                    <a:pt x="353" y="715"/>
                  </a:cubicBezTo>
                  <a:close/>
                  <a:moveTo>
                    <a:pt x="363" y="360"/>
                  </a:moveTo>
                  <a:cubicBezTo>
                    <a:pt x="368" y="375"/>
                    <a:pt x="369" y="392"/>
                    <a:pt x="364" y="407"/>
                  </a:cubicBezTo>
                  <a:cubicBezTo>
                    <a:pt x="362" y="404"/>
                    <a:pt x="360" y="402"/>
                    <a:pt x="357" y="400"/>
                  </a:cubicBezTo>
                  <a:cubicBezTo>
                    <a:pt x="362" y="387"/>
                    <a:pt x="364" y="373"/>
                    <a:pt x="363" y="360"/>
                  </a:cubicBezTo>
                  <a:close/>
                  <a:moveTo>
                    <a:pt x="358" y="352"/>
                  </a:moveTo>
                  <a:cubicBezTo>
                    <a:pt x="361" y="368"/>
                    <a:pt x="360" y="384"/>
                    <a:pt x="355" y="399"/>
                  </a:cubicBezTo>
                  <a:cubicBezTo>
                    <a:pt x="352" y="398"/>
                    <a:pt x="349" y="397"/>
                    <a:pt x="346" y="397"/>
                  </a:cubicBezTo>
                  <a:cubicBezTo>
                    <a:pt x="354" y="389"/>
                    <a:pt x="358" y="378"/>
                    <a:pt x="356" y="367"/>
                  </a:cubicBezTo>
                  <a:cubicBezTo>
                    <a:pt x="356" y="367"/>
                    <a:pt x="356" y="367"/>
                    <a:pt x="356" y="367"/>
                  </a:cubicBezTo>
                  <a:cubicBezTo>
                    <a:pt x="357" y="362"/>
                    <a:pt x="358" y="357"/>
                    <a:pt x="358" y="352"/>
                  </a:cubicBezTo>
                  <a:close/>
                  <a:moveTo>
                    <a:pt x="331" y="391"/>
                  </a:moveTo>
                  <a:cubicBezTo>
                    <a:pt x="331" y="391"/>
                    <a:pt x="331" y="391"/>
                    <a:pt x="330" y="390"/>
                  </a:cubicBezTo>
                  <a:cubicBezTo>
                    <a:pt x="328" y="390"/>
                    <a:pt x="326" y="389"/>
                    <a:pt x="324" y="388"/>
                  </a:cubicBezTo>
                  <a:cubicBezTo>
                    <a:pt x="340" y="378"/>
                    <a:pt x="350" y="364"/>
                    <a:pt x="354" y="346"/>
                  </a:cubicBezTo>
                  <a:cubicBezTo>
                    <a:pt x="357" y="364"/>
                    <a:pt x="347" y="382"/>
                    <a:pt x="331" y="391"/>
                  </a:cubicBezTo>
                  <a:close/>
                  <a:moveTo>
                    <a:pt x="352" y="339"/>
                  </a:moveTo>
                  <a:cubicBezTo>
                    <a:pt x="348" y="359"/>
                    <a:pt x="337" y="376"/>
                    <a:pt x="321" y="387"/>
                  </a:cubicBezTo>
                  <a:cubicBezTo>
                    <a:pt x="318" y="386"/>
                    <a:pt x="315" y="385"/>
                    <a:pt x="312" y="383"/>
                  </a:cubicBezTo>
                  <a:cubicBezTo>
                    <a:pt x="327" y="370"/>
                    <a:pt x="340" y="354"/>
                    <a:pt x="350" y="337"/>
                  </a:cubicBezTo>
                  <a:cubicBezTo>
                    <a:pt x="350" y="338"/>
                    <a:pt x="351" y="339"/>
                    <a:pt x="352" y="339"/>
                  </a:cubicBezTo>
                  <a:close/>
                  <a:moveTo>
                    <a:pt x="347" y="334"/>
                  </a:moveTo>
                  <a:cubicBezTo>
                    <a:pt x="336" y="351"/>
                    <a:pt x="324" y="368"/>
                    <a:pt x="309" y="382"/>
                  </a:cubicBezTo>
                  <a:cubicBezTo>
                    <a:pt x="307" y="381"/>
                    <a:pt x="305" y="380"/>
                    <a:pt x="303" y="379"/>
                  </a:cubicBezTo>
                  <a:cubicBezTo>
                    <a:pt x="308" y="370"/>
                    <a:pt x="313" y="361"/>
                    <a:pt x="320" y="353"/>
                  </a:cubicBezTo>
                  <a:cubicBezTo>
                    <a:pt x="328" y="345"/>
                    <a:pt x="336" y="338"/>
                    <a:pt x="345" y="332"/>
                  </a:cubicBezTo>
                  <a:cubicBezTo>
                    <a:pt x="346" y="333"/>
                    <a:pt x="347" y="334"/>
                    <a:pt x="347" y="334"/>
                  </a:cubicBezTo>
                  <a:close/>
                  <a:moveTo>
                    <a:pt x="293" y="373"/>
                  </a:moveTo>
                  <a:cubicBezTo>
                    <a:pt x="298" y="351"/>
                    <a:pt x="313" y="332"/>
                    <a:pt x="335" y="323"/>
                  </a:cubicBezTo>
                  <a:cubicBezTo>
                    <a:pt x="337" y="325"/>
                    <a:pt x="340" y="327"/>
                    <a:pt x="342" y="329"/>
                  </a:cubicBezTo>
                  <a:cubicBezTo>
                    <a:pt x="323" y="339"/>
                    <a:pt x="306" y="358"/>
                    <a:pt x="301" y="379"/>
                  </a:cubicBezTo>
                  <a:cubicBezTo>
                    <a:pt x="292" y="375"/>
                    <a:pt x="284" y="371"/>
                    <a:pt x="276" y="367"/>
                  </a:cubicBezTo>
                  <a:cubicBezTo>
                    <a:pt x="277" y="366"/>
                    <a:pt x="277" y="366"/>
                    <a:pt x="277" y="366"/>
                  </a:cubicBezTo>
                  <a:cubicBezTo>
                    <a:pt x="282" y="350"/>
                    <a:pt x="289" y="336"/>
                    <a:pt x="302" y="326"/>
                  </a:cubicBezTo>
                  <a:cubicBezTo>
                    <a:pt x="310" y="323"/>
                    <a:pt x="320" y="322"/>
                    <a:pt x="330" y="321"/>
                  </a:cubicBezTo>
                  <a:cubicBezTo>
                    <a:pt x="309" y="331"/>
                    <a:pt x="295" y="350"/>
                    <a:pt x="291" y="373"/>
                  </a:cubicBezTo>
                  <a:cubicBezTo>
                    <a:pt x="290" y="374"/>
                    <a:pt x="292" y="375"/>
                    <a:pt x="293" y="373"/>
                  </a:cubicBezTo>
                  <a:close/>
                  <a:moveTo>
                    <a:pt x="317" y="313"/>
                  </a:moveTo>
                  <a:cubicBezTo>
                    <a:pt x="319" y="314"/>
                    <a:pt x="322" y="315"/>
                    <a:pt x="325" y="317"/>
                  </a:cubicBezTo>
                  <a:cubicBezTo>
                    <a:pt x="320" y="317"/>
                    <a:pt x="315" y="318"/>
                    <a:pt x="311" y="318"/>
                  </a:cubicBezTo>
                  <a:cubicBezTo>
                    <a:pt x="311" y="318"/>
                    <a:pt x="310" y="318"/>
                    <a:pt x="310" y="318"/>
                  </a:cubicBezTo>
                  <a:cubicBezTo>
                    <a:pt x="310" y="318"/>
                    <a:pt x="310" y="318"/>
                    <a:pt x="310" y="318"/>
                  </a:cubicBezTo>
                  <a:cubicBezTo>
                    <a:pt x="294" y="321"/>
                    <a:pt x="279" y="327"/>
                    <a:pt x="269" y="339"/>
                  </a:cubicBezTo>
                  <a:cubicBezTo>
                    <a:pt x="259" y="352"/>
                    <a:pt x="261" y="354"/>
                    <a:pt x="250" y="353"/>
                  </a:cubicBezTo>
                  <a:cubicBezTo>
                    <a:pt x="255" y="350"/>
                    <a:pt x="258" y="344"/>
                    <a:pt x="263" y="340"/>
                  </a:cubicBezTo>
                  <a:cubicBezTo>
                    <a:pt x="267" y="335"/>
                    <a:pt x="273" y="330"/>
                    <a:pt x="278" y="326"/>
                  </a:cubicBezTo>
                  <a:cubicBezTo>
                    <a:pt x="289" y="319"/>
                    <a:pt x="303" y="315"/>
                    <a:pt x="316" y="313"/>
                  </a:cubicBezTo>
                  <a:cubicBezTo>
                    <a:pt x="316" y="313"/>
                    <a:pt x="316" y="313"/>
                    <a:pt x="317" y="313"/>
                  </a:cubicBezTo>
                  <a:close/>
                  <a:moveTo>
                    <a:pt x="292" y="306"/>
                  </a:moveTo>
                  <a:cubicBezTo>
                    <a:pt x="298" y="307"/>
                    <a:pt x="305" y="308"/>
                    <a:pt x="311" y="311"/>
                  </a:cubicBezTo>
                  <a:cubicBezTo>
                    <a:pt x="296" y="313"/>
                    <a:pt x="282" y="318"/>
                    <a:pt x="270" y="327"/>
                  </a:cubicBezTo>
                  <a:cubicBezTo>
                    <a:pt x="265" y="330"/>
                    <a:pt x="247" y="344"/>
                    <a:pt x="247" y="353"/>
                  </a:cubicBezTo>
                  <a:cubicBezTo>
                    <a:pt x="245" y="352"/>
                    <a:pt x="243" y="352"/>
                    <a:pt x="241" y="352"/>
                  </a:cubicBezTo>
                  <a:cubicBezTo>
                    <a:pt x="240" y="352"/>
                    <a:pt x="239" y="351"/>
                    <a:pt x="238" y="351"/>
                  </a:cubicBezTo>
                  <a:cubicBezTo>
                    <a:pt x="250" y="329"/>
                    <a:pt x="268" y="317"/>
                    <a:pt x="291" y="307"/>
                  </a:cubicBezTo>
                  <a:cubicBezTo>
                    <a:pt x="292" y="307"/>
                    <a:pt x="292" y="306"/>
                    <a:pt x="292" y="306"/>
                  </a:cubicBezTo>
                  <a:close/>
                  <a:moveTo>
                    <a:pt x="287" y="305"/>
                  </a:moveTo>
                  <a:cubicBezTo>
                    <a:pt x="264" y="310"/>
                    <a:pt x="245" y="329"/>
                    <a:pt x="235" y="351"/>
                  </a:cubicBezTo>
                  <a:cubicBezTo>
                    <a:pt x="232" y="350"/>
                    <a:pt x="228" y="350"/>
                    <a:pt x="224" y="350"/>
                  </a:cubicBezTo>
                  <a:cubicBezTo>
                    <a:pt x="233" y="326"/>
                    <a:pt x="250" y="314"/>
                    <a:pt x="272" y="305"/>
                  </a:cubicBezTo>
                  <a:cubicBezTo>
                    <a:pt x="277" y="305"/>
                    <a:pt x="282" y="305"/>
                    <a:pt x="287" y="305"/>
                  </a:cubicBezTo>
                  <a:close/>
                  <a:moveTo>
                    <a:pt x="237" y="313"/>
                  </a:moveTo>
                  <a:cubicBezTo>
                    <a:pt x="243" y="310"/>
                    <a:pt x="248" y="308"/>
                    <a:pt x="254" y="307"/>
                  </a:cubicBezTo>
                  <a:cubicBezTo>
                    <a:pt x="238" y="316"/>
                    <a:pt x="225" y="332"/>
                    <a:pt x="220" y="349"/>
                  </a:cubicBezTo>
                  <a:cubicBezTo>
                    <a:pt x="220" y="349"/>
                    <a:pt x="220" y="350"/>
                    <a:pt x="220" y="350"/>
                  </a:cubicBezTo>
                  <a:cubicBezTo>
                    <a:pt x="217" y="350"/>
                    <a:pt x="215" y="350"/>
                    <a:pt x="212" y="351"/>
                  </a:cubicBezTo>
                  <a:cubicBezTo>
                    <a:pt x="216" y="337"/>
                    <a:pt x="224" y="323"/>
                    <a:pt x="237" y="313"/>
                  </a:cubicBezTo>
                  <a:close/>
                  <a:moveTo>
                    <a:pt x="310" y="484"/>
                  </a:moveTo>
                  <a:cubicBezTo>
                    <a:pt x="306" y="475"/>
                    <a:pt x="302" y="464"/>
                    <a:pt x="299" y="453"/>
                  </a:cubicBezTo>
                  <a:cubicBezTo>
                    <a:pt x="302" y="454"/>
                    <a:pt x="305" y="453"/>
                    <a:pt x="308" y="453"/>
                  </a:cubicBezTo>
                  <a:cubicBezTo>
                    <a:pt x="307" y="465"/>
                    <a:pt x="308" y="475"/>
                    <a:pt x="311" y="486"/>
                  </a:cubicBezTo>
                  <a:cubicBezTo>
                    <a:pt x="311" y="485"/>
                    <a:pt x="310" y="485"/>
                    <a:pt x="310" y="484"/>
                  </a:cubicBezTo>
                  <a:close/>
                  <a:moveTo>
                    <a:pt x="311" y="453"/>
                  </a:moveTo>
                  <a:cubicBezTo>
                    <a:pt x="313" y="453"/>
                    <a:pt x="314" y="453"/>
                    <a:pt x="315" y="452"/>
                  </a:cubicBezTo>
                  <a:cubicBezTo>
                    <a:pt x="321" y="469"/>
                    <a:pt x="327" y="486"/>
                    <a:pt x="336" y="502"/>
                  </a:cubicBezTo>
                  <a:cubicBezTo>
                    <a:pt x="331" y="499"/>
                    <a:pt x="325" y="496"/>
                    <a:pt x="320" y="492"/>
                  </a:cubicBezTo>
                  <a:cubicBezTo>
                    <a:pt x="315" y="480"/>
                    <a:pt x="312" y="467"/>
                    <a:pt x="311" y="453"/>
                  </a:cubicBezTo>
                  <a:close/>
                  <a:moveTo>
                    <a:pt x="388" y="516"/>
                  </a:moveTo>
                  <a:cubicBezTo>
                    <a:pt x="385" y="516"/>
                    <a:pt x="382" y="517"/>
                    <a:pt x="380" y="519"/>
                  </a:cubicBezTo>
                  <a:cubicBezTo>
                    <a:pt x="380" y="519"/>
                    <a:pt x="380" y="519"/>
                    <a:pt x="380" y="519"/>
                  </a:cubicBezTo>
                  <a:cubicBezTo>
                    <a:pt x="380" y="518"/>
                    <a:pt x="380" y="518"/>
                    <a:pt x="379" y="518"/>
                  </a:cubicBezTo>
                  <a:cubicBezTo>
                    <a:pt x="377" y="517"/>
                    <a:pt x="375" y="517"/>
                    <a:pt x="373" y="516"/>
                  </a:cubicBezTo>
                  <a:cubicBezTo>
                    <a:pt x="357" y="495"/>
                    <a:pt x="341" y="473"/>
                    <a:pt x="326" y="450"/>
                  </a:cubicBezTo>
                  <a:cubicBezTo>
                    <a:pt x="328" y="450"/>
                    <a:pt x="331" y="449"/>
                    <a:pt x="333" y="448"/>
                  </a:cubicBezTo>
                  <a:cubicBezTo>
                    <a:pt x="350" y="471"/>
                    <a:pt x="367" y="496"/>
                    <a:pt x="388" y="516"/>
                  </a:cubicBezTo>
                  <a:close/>
                  <a:moveTo>
                    <a:pt x="338" y="446"/>
                  </a:moveTo>
                  <a:cubicBezTo>
                    <a:pt x="338" y="446"/>
                    <a:pt x="338" y="446"/>
                    <a:pt x="339" y="446"/>
                  </a:cubicBezTo>
                  <a:cubicBezTo>
                    <a:pt x="339" y="446"/>
                    <a:pt x="339" y="446"/>
                    <a:pt x="339" y="446"/>
                  </a:cubicBezTo>
                  <a:cubicBezTo>
                    <a:pt x="340" y="445"/>
                    <a:pt x="342" y="444"/>
                    <a:pt x="343" y="443"/>
                  </a:cubicBezTo>
                  <a:cubicBezTo>
                    <a:pt x="346" y="441"/>
                    <a:pt x="349" y="439"/>
                    <a:pt x="351" y="437"/>
                  </a:cubicBezTo>
                  <a:cubicBezTo>
                    <a:pt x="352" y="439"/>
                    <a:pt x="352" y="440"/>
                    <a:pt x="353" y="442"/>
                  </a:cubicBezTo>
                  <a:cubicBezTo>
                    <a:pt x="353" y="445"/>
                    <a:pt x="352" y="448"/>
                    <a:pt x="350" y="450"/>
                  </a:cubicBezTo>
                  <a:cubicBezTo>
                    <a:pt x="348" y="452"/>
                    <a:pt x="345" y="452"/>
                    <a:pt x="343" y="451"/>
                  </a:cubicBezTo>
                  <a:cubicBezTo>
                    <a:pt x="342" y="450"/>
                    <a:pt x="340" y="450"/>
                    <a:pt x="340" y="449"/>
                  </a:cubicBezTo>
                  <a:cubicBezTo>
                    <a:pt x="339" y="448"/>
                    <a:pt x="339" y="448"/>
                    <a:pt x="339" y="447"/>
                  </a:cubicBezTo>
                  <a:cubicBezTo>
                    <a:pt x="338" y="446"/>
                    <a:pt x="338" y="446"/>
                    <a:pt x="338" y="446"/>
                  </a:cubicBezTo>
                  <a:close/>
                  <a:moveTo>
                    <a:pt x="393" y="521"/>
                  </a:moveTo>
                  <a:cubicBezTo>
                    <a:pt x="400" y="522"/>
                    <a:pt x="406" y="526"/>
                    <a:pt x="401" y="533"/>
                  </a:cubicBezTo>
                  <a:cubicBezTo>
                    <a:pt x="395" y="542"/>
                    <a:pt x="379" y="536"/>
                    <a:pt x="379" y="527"/>
                  </a:cubicBezTo>
                  <a:cubicBezTo>
                    <a:pt x="380" y="527"/>
                    <a:pt x="381" y="527"/>
                    <a:pt x="382" y="526"/>
                  </a:cubicBezTo>
                  <a:cubicBezTo>
                    <a:pt x="385" y="523"/>
                    <a:pt x="388" y="521"/>
                    <a:pt x="393" y="521"/>
                  </a:cubicBezTo>
                  <a:close/>
                  <a:moveTo>
                    <a:pt x="366" y="514"/>
                  </a:moveTo>
                  <a:cubicBezTo>
                    <a:pt x="358" y="512"/>
                    <a:pt x="351" y="509"/>
                    <a:pt x="344" y="506"/>
                  </a:cubicBezTo>
                  <a:cubicBezTo>
                    <a:pt x="334" y="490"/>
                    <a:pt x="325" y="471"/>
                    <a:pt x="318" y="452"/>
                  </a:cubicBezTo>
                  <a:cubicBezTo>
                    <a:pt x="320" y="452"/>
                    <a:pt x="322" y="451"/>
                    <a:pt x="324" y="451"/>
                  </a:cubicBezTo>
                  <a:cubicBezTo>
                    <a:pt x="335" y="473"/>
                    <a:pt x="350" y="495"/>
                    <a:pt x="366" y="514"/>
                  </a:cubicBezTo>
                  <a:close/>
                  <a:moveTo>
                    <a:pt x="383" y="566"/>
                  </a:moveTo>
                  <a:cubicBezTo>
                    <a:pt x="372" y="559"/>
                    <a:pt x="362" y="552"/>
                    <a:pt x="353" y="544"/>
                  </a:cubicBezTo>
                  <a:cubicBezTo>
                    <a:pt x="364" y="552"/>
                    <a:pt x="376" y="558"/>
                    <a:pt x="389" y="563"/>
                  </a:cubicBezTo>
                  <a:cubicBezTo>
                    <a:pt x="389" y="563"/>
                    <a:pt x="390" y="563"/>
                    <a:pt x="390" y="562"/>
                  </a:cubicBezTo>
                  <a:cubicBezTo>
                    <a:pt x="388" y="564"/>
                    <a:pt x="385" y="565"/>
                    <a:pt x="383" y="566"/>
                  </a:cubicBezTo>
                  <a:close/>
                  <a:moveTo>
                    <a:pt x="390" y="562"/>
                  </a:moveTo>
                  <a:cubicBezTo>
                    <a:pt x="391" y="562"/>
                    <a:pt x="391" y="561"/>
                    <a:pt x="390" y="560"/>
                  </a:cubicBezTo>
                  <a:cubicBezTo>
                    <a:pt x="361" y="548"/>
                    <a:pt x="338" y="528"/>
                    <a:pt x="325" y="503"/>
                  </a:cubicBezTo>
                  <a:cubicBezTo>
                    <a:pt x="331" y="507"/>
                    <a:pt x="337" y="511"/>
                    <a:pt x="344" y="514"/>
                  </a:cubicBezTo>
                  <a:cubicBezTo>
                    <a:pt x="357" y="533"/>
                    <a:pt x="373" y="550"/>
                    <a:pt x="395" y="560"/>
                  </a:cubicBezTo>
                  <a:cubicBezTo>
                    <a:pt x="393" y="561"/>
                    <a:pt x="392" y="562"/>
                    <a:pt x="390" y="562"/>
                  </a:cubicBezTo>
                  <a:close/>
                  <a:moveTo>
                    <a:pt x="407" y="552"/>
                  </a:moveTo>
                  <a:cubicBezTo>
                    <a:pt x="406" y="550"/>
                    <a:pt x="404" y="549"/>
                    <a:pt x="403" y="548"/>
                  </a:cubicBezTo>
                  <a:cubicBezTo>
                    <a:pt x="402" y="547"/>
                    <a:pt x="401" y="546"/>
                    <a:pt x="399" y="545"/>
                  </a:cubicBezTo>
                  <a:cubicBezTo>
                    <a:pt x="398" y="545"/>
                    <a:pt x="397" y="545"/>
                    <a:pt x="395" y="545"/>
                  </a:cubicBezTo>
                  <a:cubicBezTo>
                    <a:pt x="395" y="544"/>
                    <a:pt x="394" y="545"/>
                    <a:pt x="395" y="546"/>
                  </a:cubicBezTo>
                  <a:cubicBezTo>
                    <a:pt x="396" y="546"/>
                    <a:pt x="397" y="547"/>
                    <a:pt x="398" y="548"/>
                  </a:cubicBezTo>
                  <a:cubicBezTo>
                    <a:pt x="399" y="549"/>
                    <a:pt x="400" y="549"/>
                    <a:pt x="401" y="550"/>
                  </a:cubicBezTo>
                  <a:cubicBezTo>
                    <a:pt x="402" y="551"/>
                    <a:pt x="403" y="553"/>
                    <a:pt x="404" y="554"/>
                  </a:cubicBezTo>
                  <a:cubicBezTo>
                    <a:pt x="402" y="555"/>
                    <a:pt x="400" y="557"/>
                    <a:pt x="398" y="558"/>
                  </a:cubicBezTo>
                  <a:cubicBezTo>
                    <a:pt x="379" y="547"/>
                    <a:pt x="364" y="533"/>
                    <a:pt x="352" y="517"/>
                  </a:cubicBezTo>
                  <a:cubicBezTo>
                    <a:pt x="359" y="520"/>
                    <a:pt x="366" y="521"/>
                    <a:pt x="373" y="522"/>
                  </a:cubicBezTo>
                  <a:cubicBezTo>
                    <a:pt x="374" y="523"/>
                    <a:pt x="375" y="524"/>
                    <a:pt x="376" y="525"/>
                  </a:cubicBezTo>
                  <a:cubicBezTo>
                    <a:pt x="374" y="531"/>
                    <a:pt x="376" y="537"/>
                    <a:pt x="382" y="541"/>
                  </a:cubicBezTo>
                  <a:cubicBezTo>
                    <a:pt x="389" y="546"/>
                    <a:pt x="401" y="544"/>
                    <a:pt x="406" y="536"/>
                  </a:cubicBezTo>
                  <a:cubicBezTo>
                    <a:pt x="407" y="536"/>
                    <a:pt x="407" y="536"/>
                    <a:pt x="407" y="535"/>
                  </a:cubicBezTo>
                  <a:cubicBezTo>
                    <a:pt x="407" y="536"/>
                    <a:pt x="407" y="536"/>
                    <a:pt x="407" y="536"/>
                  </a:cubicBezTo>
                  <a:cubicBezTo>
                    <a:pt x="408" y="537"/>
                    <a:pt x="408" y="538"/>
                    <a:pt x="409" y="539"/>
                  </a:cubicBezTo>
                  <a:cubicBezTo>
                    <a:pt x="409" y="540"/>
                    <a:pt x="410" y="541"/>
                    <a:pt x="411" y="542"/>
                  </a:cubicBezTo>
                  <a:cubicBezTo>
                    <a:pt x="412" y="543"/>
                    <a:pt x="414" y="545"/>
                    <a:pt x="415" y="546"/>
                  </a:cubicBezTo>
                  <a:cubicBezTo>
                    <a:pt x="414" y="547"/>
                    <a:pt x="413" y="548"/>
                    <a:pt x="412" y="549"/>
                  </a:cubicBezTo>
                  <a:cubicBezTo>
                    <a:pt x="411" y="550"/>
                    <a:pt x="409" y="551"/>
                    <a:pt x="407" y="552"/>
                  </a:cubicBezTo>
                  <a:close/>
                  <a:moveTo>
                    <a:pt x="427" y="534"/>
                  </a:moveTo>
                  <a:cubicBezTo>
                    <a:pt x="424" y="537"/>
                    <a:pt x="421" y="540"/>
                    <a:pt x="418" y="543"/>
                  </a:cubicBezTo>
                  <a:cubicBezTo>
                    <a:pt x="417" y="541"/>
                    <a:pt x="416" y="540"/>
                    <a:pt x="414" y="539"/>
                  </a:cubicBezTo>
                  <a:cubicBezTo>
                    <a:pt x="413" y="538"/>
                    <a:pt x="412" y="537"/>
                    <a:pt x="412" y="536"/>
                  </a:cubicBezTo>
                  <a:cubicBezTo>
                    <a:pt x="411" y="536"/>
                    <a:pt x="411" y="535"/>
                    <a:pt x="410" y="535"/>
                  </a:cubicBezTo>
                  <a:cubicBezTo>
                    <a:pt x="410" y="535"/>
                    <a:pt x="409" y="535"/>
                    <a:pt x="409" y="535"/>
                  </a:cubicBezTo>
                  <a:cubicBezTo>
                    <a:pt x="408" y="534"/>
                    <a:pt x="408" y="534"/>
                    <a:pt x="407" y="535"/>
                  </a:cubicBezTo>
                  <a:cubicBezTo>
                    <a:pt x="414" y="524"/>
                    <a:pt x="403" y="516"/>
                    <a:pt x="393" y="515"/>
                  </a:cubicBezTo>
                  <a:cubicBezTo>
                    <a:pt x="377" y="495"/>
                    <a:pt x="359" y="476"/>
                    <a:pt x="342" y="456"/>
                  </a:cubicBezTo>
                  <a:cubicBezTo>
                    <a:pt x="344" y="457"/>
                    <a:pt x="346" y="457"/>
                    <a:pt x="348" y="457"/>
                  </a:cubicBezTo>
                  <a:cubicBezTo>
                    <a:pt x="349" y="457"/>
                    <a:pt x="350" y="456"/>
                    <a:pt x="351" y="456"/>
                  </a:cubicBezTo>
                  <a:cubicBezTo>
                    <a:pt x="378" y="481"/>
                    <a:pt x="404" y="505"/>
                    <a:pt x="427" y="534"/>
                  </a:cubicBezTo>
                  <a:close/>
                  <a:moveTo>
                    <a:pt x="342" y="435"/>
                  </a:moveTo>
                  <a:cubicBezTo>
                    <a:pt x="310" y="457"/>
                    <a:pt x="257" y="444"/>
                    <a:pt x="232" y="418"/>
                  </a:cubicBezTo>
                  <a:cubicBezTo>
                    <a:pt x="214" y="400"/>
                    <a:pt x="207" y="377"/>
                    <a:pt x="211" y="355"/>
                  </a:cubicBezTo>
                  <a:cubicBezTo>
                    <a:pt x="211" y="355"/>
                    <a:pt x="211" y="355"/>
                    <a:pt x="211" y="355"/>
                  </a:cubicBezTo>
                  <a:cubicBezTo>
                    <a:pt x="211" y="355"/>
                    <a:pt x="211" y="354"/>
                    <a:pt x="211" y="354"/>
                  </a:cubicBezTo>
                  <a:cubicBezTo>
                    <a:pt x="211" y="354"/>
                    <a:pt x="211" y="353"/>
                    <a:pt x="212" y="353"/>
                  </a:cubicBezTo>
                  <a:cubicBezTo>
                    <a:pt x="219" y="353"/>
                    <a:pt x="241" y="357"/>
                    <a:pt x="240" y="356"/>
                  </a:cubicBezTo>
                  <a:cubicBezTo>
                    <a:pt x="248" y="358"/>
                    <a:pt x="255" y="360"/>
                    <a:pt x="262" y="363"/>
                  </a:cubicBezTo>
                  <a:cubicBezTo>
                    <a:pt x="263" y="363"/>
                    <a:pt x="264" y="362"/>
                    <a:pt x="265" y="361"/>
                  </a:cubicBezTo>
                  <a:cubicBezTo>
                    <a:pt x="270" y="345"/>
                    <a:pt x="278" y="336"/>
                    <a:pt x="289" y="331"/>
                  </a:cubicBezTo>
                  <a:cubicBezTo>
                    <a:pt x="288" y="332"/>
                    <a:pt x="286" y="334"/>
                    <a:pt x="284" y="337"/>
                  </a:cubicBezTo>
                  <a:cubicBezTo>
                    <a:pt x="278" y="345"/>
                    <a:pt x="273" y="355"/>
                    <a:pt x="272" y="365"/>
                  </a:cubicBezTo>
                  <a:cubicBezTo>
                    <a:pt x="272" y="366"/>
                    <a:pt x="273" y="367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89" y="381"/>
                    <a:pt x="310" y="392"/>
                    <a:pt x="330" y="394"/>
                  </a:cubicBezTo>
                  <a:cubicBezTo>
                    <a:pt x="330" y="394"/>
                    <a:pt x="330" y="394"/>
                    <a:pt x="331" y="394"/>
                  </a:cubicBezTo>
                  <a:cubicBezTo>
                    <a:pt x="331" y="394"/>
                    <a:pt x="332" y="394"/>
                    <a:pt x="332" y="394"/>
                  </a:cubicBezTo>
                  <a:cubicBezTo>
                    <a:pt x="341" y="390"/>
                    <a:pt x="347" y="384"/>
                    <a:pt x="352" y="377"/>
                  </a:cubicBezTo>
                  <a:cubicBezTo>
                    <a:pt x="349" y="384"/>
                    <a:pt x="346" y="391"/>
                    <a:pt x="341" y="397"/>
                  </a:cubicBezTo>
                  <a:cubicBezTo>
                    <a:pt x="340" y="398"/>
                    <a:pt x="342" y="400"/>
                    <a:pt x="343" y="399"/>
                  </a:cubicBezTo>
                  <a:cubicBezTo>
                    <a:pt x="343" y="399"/>
                    <a:pt x="343" y="399"/>
                    <a:pt x="343" y="399"/>
                  </a:cubicBezTo>
                  <a:cubicBezTo>
                    <a:pt x="343" y="399"/>
                    <a:pt x="344" y="399"/>
                    <a:pt x="344" y="399"/>
                  </a:cubicBezTo>
                  <a:cubicBezTo>
                    <a:pt x="348" y="399"/>
                    <a:pt x="352" y="401"/>
                    <a:pt x="355" y="404"/>
                  </a:cubicBezTo>
                  <a:cubicBezTo>
                    <a:pt x="358" y="406"/>
                    <a:pt x="360" y="409"/>
                    <a:pt x="362" y="412"/>
                  </a:cubicBezTo>
                  <a:cubicBezTo>
                    <a:pt x="358" y="421"/>
                    <a:pt x="351" y="429"/>
                    <a:pt x="342" y="435"/>
                  </a:cubicBezTo>
                  <a:close/>
                  <a:moveTo>
                    <a:pt x="405" y="486"/>
                  </a:moveTo>
                  <a:cubicBezTo>
                    <a:pt x="405" y="486"/>
                    <a:pt x="405" y="486"/>
                    <a:pt x="405" y="486"/>
                  </a:cubicBezTo>
                  <a:cubicBezTo>
                    <a:pt x="391" y="471"/>
                    <a:pt x="375" y="457"/>
                    <a:pt x="359" y="445"/>
                  </a:cubicBezTo>
                  <a:cubicBezTo>
                    <a:pt x="358" y="445"/>
                    <a:pt x="358" y="445"/>
                    <a:pt x="358" y="445"/>
                  </a:cubicBezTo>
                  <a:cubicBezTo>
                    <a:pt x="358" y="441"/>
                    <a:pt x="358" y="436"/>
                    <a:pt x="355" y="434"/>
                  </a:cubicBezTo>
                  <a:cubicBezTo>
                    <a:pt x="357" y="432"/>
                    <a:pt x="359" y="430"/>
                    <a:pt x="361" y="428"/>
                  </a:cubicBezTo>
                  <a:cubicBezTo>
                    <a:pt x="390" y="455"/>
                    <a:pt x="417" y="484"/>
                    <a:pt x="442" y="516"/>
                  </a:cubicBezTo>
                  <a:cubicBezTo>
                    <a:pt x="428" y="513"/>
                    <a:pt x="417" y="496"/>
                    <a:pt x="405" y="486"/>
                  </a:cubicBezTo>
                  <a:close/>
                  <a:moveTo>
                    <a:pt x="461" y="509"/>
                  </a:moveTo>
                  <a:cubicBezTo>
                    <a:pt x="460" y="509"/>
                    <a:pt x="460" y="510"/>
                    <a:pt x="459" y="510"/>
                  </a:cubicBezTo>
                  <a:cubicBezTo>
                    <a:pt x="448" y="492"/>
                    <a:pt x="437" y="474"/>
                    <a:pt x="421" y="460"/>
                  </a:cubicBezTo>
                  <a:cubicBezTo>
                    <a:pt x="404" y="445"/>
                    <a:pt x="386" y="432"/>
                    <a:pt x="367" y="420"/>
                  </a:cubicBezTo>
                  <a:cubicBezTo>
                    <a:pt x="366" y="419"/>
                    <a:pt x="365" y="420"/>
                    <a:pt x="366" y="421"/>
                  </a:cubicBezTo>
                  <a:cubicBezTo>
                    <a:pt x="383" y="435"/>
                    <a:pt x="400" y="447"/>
                    <a:pt x="416" y="461"/>
                  </a:cubicBezTo>
                  <a:cubicBezTo>
                    <a:pt x="432" y="476"/>
                    <a:pt x="444" y="494"/>
                    <a:pt x="456" y="512"/>
                  </a:cubicBezTo>
                  <a:cubicBezTo>
                    <a:pt x="452" y="515"/>
                    <a:pt x="449" y="516"/>
                    <a:pt x="445" y="516"/>
                  </a:cubicBezTo>
                  <a:cubicBezTo>
                    <a:pt x="423" y="482"/>
                    <a:pt x="394" y="451"/>
                    <a:pt x="362" y="425"/>
                  </a:cubicBezTo>
                  <a:cubicBezTo>
                    <a:pt x="365" y="421"/>
                    <a:pt x="368" y="416"/>
                    <a:pt x="370" y="411"/>
                  </a:cubicBezTo>
                  <a:cubicBezTo>
                    <a:pt x="413" y="430"/>
                    <a:pt x="444" y="457"/>
                    <a:pt x="471" y="495"/>
                  </a:cubicBezTo>
                  <a:cubicBezTo>
                    <a:pt x="469" y="500"/>
                    <a:pt x="466" y="504"/>
                    <a:pt x="461" y="509"/>
                  </a:cubicBezTo>
                  <a:close/>
                  <a:moveTo>
                    <a:pt x="473" y="490"/>
                  </a:moveTo>
                  <a:cubicBezTo>
                    <a:pt x="451" y="452"/>
                    <a:pt x="412" y="423"/>
                    <a:pt x="371" y="408"/>
                  </a:cubicBezTo>
                  <a:cubicBezTo>
                    <a:pt x="372" y="407"/>
                    <a:pt x="372" y="405"/>
                    <a:pt x="373" y="403"/>
                  </a:cubicBezTo>
                  <a:cubicBezTo>
                    <a:pt x="389" y="409"/>
                    <a:pt x="417" y="423"/>
                    <a:pt x="440" y="439"/>
                  </a:cubicBezTo>
                  <a:cubicBezTo>
                    <a:pt x="440" y="440"/>
                    <a:pt x="440" y="440"/>
                    <a:pt x="440" y="441"/>
                  </a:cubicBezTo>
                  <a:cubicBezTo>
                    <a:pt x="442" y="441"/>
                    <a:pt x="443" y="442"/>
                    <a:pt x="445" y="443"/>
                  </a:cubicBezTo>
                  <a:cubicBezTo>
                    <a:pt x="463" y="457"/>
                    <a:pt x="476" y="474"/>
                    <a:pt x="473" y="490"/>
                  </a:cubicBezTo>
                  <a:close/>
                  <a:moveTo>
                    <a:pt x="493" y="483"/>
                  </a:moveTo>
                  <a:cubicBezTo>
                    <a:pt x="487" y="483"/>
                    <a:pt x="483" y="471"/>
                    <a:pt x="479" y="466"/>
                  </a:cubicBezTo>
                  <a:cubicBezTo>
                    <a:pt x="470" y="456"/>
                    <a:pt x="460" y="448"/>
                    <a:pt x="448" y="442"/>
                  </a:cubicBezTo>
                  <a:cubicBezTo>
                    <a:pt x="427" y="423"/>
                    <a:pt x="400" y="410"/>
                    <a:pt x="373" y="400"/>
                  </a:cubicBezTo>
                  <a:cubicBezTo>
                    <a:pt x="374" y="395"/>
                    <a:pt x="375" y="389"/>
                    <a:pt x="375" y="384"/>
                  </a:cubicBezTo>
                  <a:cubicBezTo>
                    <a:pt x="417" y="409"/>
                    <a:pt x="469" y="436"/>
                    <a:pt x="496" y="478"/>
                  </a:cubicBezTo>
                  <a:cubicBezTo>
                    <a:pt x="496" y="479"/>
                    <a:pt x="497" y="478"/>
                    <a:pt x="497" y="478"/>
                  </a:cubicBezTo>
                  <a:cubicBezTo>
                    <a:pt x="475" y="432"/>
                    <a:pt x="417" y="405"/>
                    <a:pt x="375" y="381"/>
                  </a:cubicBezTo>
                  <a:cubicBezTo>
                    <a:pt x="375" y="381"/>
                    <a:pt x="375" y="381"/>
                    <a:pt x="375" y="381"/>
                  </a:cubicBezTo>
                  <a:cubicBezTo>
                    <a:pt x="375" y="378"/>
                    <a:pt x="374" y="375"/>
                    <a:pt x="374" y="372"/>
                  </a:cubicBezTo>
                  <a:cubicBezTo>
                    <a:pt x="416" y="409"/>
                    <a:pt x="487" y="410"/>
                    <a:pt x="513" y="466"/>
                  </a:cubicBezTo>
                  <a:cubicBezTo>
                    <a:pt x="507" y="473"/>
                    <a:pt x="499" y="483"/>
                    <a:pt x="493" y="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" name="Freeform 109"/>
            <p:cNvSpPr>
              <a:spLocks/>
            </p:cNvSpPr>
            <p:nvPr/>
          </p:nvSpPr>
          <p:spPr bwMode="auto">
            <a:xfrm>
              <a:off x="5264150" y="2195513"/>
              <a:ext cx="225425" cy="239713"/>
            </a:xfrm>
            <a:custGeom>
              <a:avLst/>
              <a:gdLst>
                <a:gd name="T0" fmla="*/ 55 w 60"/>
                <a:gd name="T1" fmla="*/ 3 h 64"/>
                <a:gd name="T2" fmla="*/ 16 w 60"/>
                <a:gd name="T3" fmla="*/ 29 h 64"/>
                <a:gd name="T4" fmla="*/ 14 w 60"/>
                <a:gd name="T5" fmla="*/ 64 h 64"/>
                <a:gd name="T6" fmla="*/ 16 w 60"/>
                <a:gd name="T7" fmla="*/ 62 h 64"/>
                <a:gd name="T8" fmla="*/ 18 w 60"/>
                <a:gd name="T9" fmla="*/ 47 h 64"/>
                <a:gd name="T10" fmla="*/ 26 w 60"/>
                <a:gd name="T11" fmla="*/ 32 h 64"/>
                <a:gd name="T12" fmla="*/ 55 w 60"/>
                <a:gd name="T13" fmla="*/ 11 h 64"/>
                <a:gd name="T14" fmla="*/ 55 w 60"/>
                <a:gd name="T15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4">
                  <a:moveTo>
                    <a:pt x="55" y="3"/>
                  </a:moveTo>
                  <a:cubicBezTo>
                    <a:pt x="38" y="0"/>
                    <a:pt x="24" y="16"/>
                    <a:pt x="16" y="29"/>
                  </a:cubicBezTo>
                  <a:cubicBezTo>
                    <a:pt x="12" y="37"/>
                    <a:pt x="0" y="59"/>
                    <a:pt x="14" y="64"/>
                  </a:cubicBezTo>
                  <a:cubicBezTo>
                    <a:pt x="15" y="64"/>
                    <a:pt x="16" y="63"/>
                    <a:pt x="16" y="62"/>
                  </a:cubicBezTo>
                  <a:cubicBezTo>
                    <a:pt x="17" y="57"/>
                    <a:pt x="16" y="52"/>
                    <a:pt x="18" y="47"/>
                  </a:cubicBezTo>
                  <a:cubicBezTo>
                    <a:pt x="20" y="42"/>
                    <a:pt x="23" y="37"/>
                    <a:pt x="26" y="32"/>
                  </a:cubicBezTo>
                  <a:cubicBezTo>
                    <a:pt x="34" y="20"/>
                    <a:pt x="42" y="15"/>
                    <a:pt x="55" y="11"/>
                  </a:cubicBezTo>
                  <a:cubicBezTo>
                    <a:pt x="59" y="9"/>
                    <a:pt x="60" y="4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" name="Freeform 110"/>
            <p:cNvSpPr>
              <a:spLocks/>
            </p:cNvSpPr>
            <p:nvPr/>
          </p:nvSpPr>
          <p:spPr bwMode="auto">
            <a:xfrm>
              <a:off x="5883275" y="3417888"/>
              <a:ext cx="123825" cy="82550"/>
            </a:xfrm>
            <a:custGeom>
              <a:avLst/>
              <a:gdLst>
                <a:gd name="T0" fmla="*/ 21 w 33"/>
                <a:gd name="T1" fmla="*/ 3 h 22"/>
                <a:gd name="T2" fmla="*/ 1 w 33"/>
                <a:gd name="T3" fmla="*/ 8 h 22"/>
                <a:gd name="T4" fmla="*/ 5 w 33"/>
                <a:gd name="T5" fmla="*/ 12 h 22"/>
                <a:gd name="T6" fmla="*/ 19 w 33"/>
                <a:gd name="T7" fmla="*/ 9 h 22"/>
                <a:gd name="T8" fmla="*/ 25 w 33"/>
                <a:gd name="T9" fmla="*/ 20 h 22"/>
                <a:gd name="T10" fmla="*/ 29 w 33"/>
                <a:gd name="T11" fmla="*/ 20 h 22"/>
                <a:gd name="T12" fmla="*/ 21 w 33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2">
                  <a:moveTo>
                    <a:pt x="21" y="3"/>
                  </a:moveTo>
                  <a:cubicBezTo>
                    <a:pt x="14" y="0"/>
                    <a:pt x="6" y="2"/>
                    <a:pt x="1" y="8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8" y="8"/>
                    <a:pt x="14" y="6"/>
                    <a:pt x="19" y="9"/>
                  </a:cubicBezTo>
                  <a:cubicBezTo>
                    <a:pt x="24" y="12"/>
                    <a:pt x="23" y="16"/>
                    <a:pt x="25" y="20"/>
                  </a:cubicBezTo>
                  <a:cubicBezTo>
                    <a:pt x="26" y="22"/>
                    <a:pt x="28" y="22"/>
                    <a:pt x="29" y="20"/>
                  </a:cubicBezTo>
                  <a:cubicBezTo>
                    <a:pt x="33" y="15"/>
                    <a:pt x="26" y="6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" name="Freeform 111"/>
            <p:cNvSpPr>
              <a:spLocks/>
            </p:cNvSpPr>
            <p:nvPr/>
          </p:nvSpPr>
          <p:spPr bwMode="auto">
            <a:xfrm>
              <a:off x="6145213" y="3527425"/>
              <a:ext cx="134937" cy="77788"/>
            </a:xfrm>
            <a:custGeom>
              <a:avLst/>
              <a:gdLst>
                <a:gd name="T0" fmla="*/ 22 w 36"/>
                <a:gd name="T1" fmla="*/ 3 h 21"/>
                <a:gd name="T2" fmla="*/ 2 w 36"/>
                <a:gd name="T3" fmla="*/ 9 h 21"/>
                <a:gd name="T4" fmla="*/ 5 w 36"/>
                <a:gd name="T5" fmla="*/ 12 h 21"/>
                <a:gd name="T6" fmla="*/ 21 w 36"/>
                <a:gd name="T7" fmla="*/ 9 h 21"/>
                <a:gd name="T8" fmla="*/ 29 w 36"/>
                <a:gd name="T9" fmla="*/ 20 h 21"/>
                <a:gd name="T10" fmla="*/ 33 w 36"/>
                <a:gd name="T11" fmla="*/ 19 h 21"/>
                <a:gd name="T12" fmla="*/ 22 w 36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1">
                  <a:moveTo>
                    <a:pt x="22" y="3"/>
                  </a:moveTo>
                  <a:cubicBezTo>
                    <a:pt x="15" y="0"/>
                    <a:pt x="7" y="3"/>
                    <a:pt x="2" y="9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9" y="8"/>
                    <a:pt x="16" y="6"/>
                    <a:pt x="21" y="9"/>
                  </a:cubicBezTo>
                  <a:cubicBezTo>
                    <a:pt x="26" y="12"/>
                    <a:pt x="26" y="16"/>
                    <a:pt x="29" y="20"/>
                  </a:cubicBezTo>
                  <a:cubicBezTo>
                    <a:pt x="30" y="21"/>
                    <a:pt x="32" y="21"/>
                    <a:pt x="33" y="19"/>
                  </a:cubicBezTo>
                  <a:cubicBezTo>
                    <a:pt x="36" y="13"/>
                    <a:pt x="28" y="5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" name="Freeform 112"/>
            <p:cNvSpPr>
              <a:spLocks/>
            </p:cNvSpPr>
            <p:nvPr/>
          </p:nvSpPr>
          <p:spPr bwMode="auto">
            <a:xfrm>
              <a:off x="5995988" y="3511550"/>
              <a:ext cx="66675" cy="79375"/>
            </a:xfrm>
            <a:custGeom>
              <a:avLst/>
              <a:gdLst>
                <a:gd name="T0" fmla="*/ 15 w 18"/>
                <a:gd name="T1" fmla="*/ 14 h 21"/>
                <a:gd name="T2" fmla="*/ 10 w 18"/>
                <a:gd name="T3" fmla="*/ 15 h 21"/>
                <a:gd name="T4" fmla="*/ 7 w 18"/>
                <a:gd name="T5" fmla="*/ 12 h 21"/>
                <a:gd name="T6" fmla="*/ 15 w 18"/>
                <a:gd name="T7" fmla="*/ 7 h 21"/>
                <a:gd name="T8" fmla="*/ 16 w 18"/>
                <a:gd name="T9" fmla="*/ 4 h 21"/>
                <a:gd name="T10" fmla="*/ 2 w 18"/>
                <a:gd name="T11" fmla="*/ 14 h 21"/>
                <a:gd name="T12" fmla="*/ 9 w 18"/>
                <a:gd name="T13" fmla="*/ 20 h 21"/>
                <a:gd name="T14" fmla="*/ 17 w 18"/>
                <a:gd name="T15" fmla="*/ 16 h 21"/>
                <a:gd name="T16" fmla="*/ 15 w 18"/>
                <a:gd name="T1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1">
                  <a:moveTo>
                    <a:pt x="15" y="14"/>
                  </a:moveTo>
                  <a:cubicBezTo>
                    <a:pt x="13" y="14"/>
                    <a:pt x="12" y="15"/>
                    <a:pt x="10" y="15"/>
                  </a:cubicBezTo>
                  <a:cubicBezTo>
                    <a:pt x="9" y="15"/>
                    <a:pt x="8" y="14"/>
                    <a:pt x="7" y="12"/>
                  </a:cubicBezTo>
                  <a:cubicBezTo>
                    <a:pt x="6" y="9"/>
                    <a:pt x="12" y="6"/>
                    <a:pt x="15" y="7"/>
                  </a:cubicBezTo>
                  <a:cubicBezTo>
                    <a:pt x="17" y="8"/>
                    <a:pt x="18" y="5"/>
                    <a:pt x="16" y="4"/>
                  </a:cubicBezTo>
                  <a:cubicBezTo>
                    <a:pt x="10" y="0"/>
                    <a:pt x="0" y="6"/>
                    <a:pt x="2" y="14"/>
                  </a:cubicBezTo>
                  <a:cubicBezTo>
                    <a:pt x="3" y="17"/>
                    <a:pt x="6" y="20"/>
                    <a:pt x="9" y="20"/>
                  </a:cubicBezTo>
                  <a:cubicBezTo>
                    <a:pt x="13" y="21"/>
                    <a:pt x="17" y="20"/>
                    <a:pt x="17" y="16"/>
                  </a:cubicBezTo>
                  <a:cubicBezTo>
                    <a:pt x="18" y="15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" name="Freeform 113"/>
            <p:cNvSpPr>
              <a:spLocks/>
            </p:cNvSpPr>
            <p:nvPr/>
          </p:nvSpPr>
          <p:spPr bwMode="auto">
            <a:xfrm>
              <a:off x="6003925" y="3621088"/>
              <a:ext cx="100012" cy="44450"/>
            </a:xfrm>
            <a:custGeom>
              <a:avLst/>
              <a:gdLst>
                <a:gd name="T0" fmla="*/ 26 w 27"/>
                <a:gd name="T1" fmla="*/ 3 h 12"/>
                <a:gd name="T2" fmla="*/ 15 w 27"/>
                <a:gd name="T3" fmla="*/ 4 h 12"/>
                <a:gd name="T4" fmla="*/ 3 w 27"/>
                <a:gd name="T5" fmla="*/ 1 h 12"/>
                <a:gd name="T6" fmla="*/ 1 w 27"/>
                <a:gd name="T7" fmla="*/ 3 h 12"/>
                <a:gd name="T8" fmla="*/ 27 w 27"/>
                <a:gd name="T9" fmla="*/ 5 h 12"/>
                <a:gd name="T10" fmla="*/ 26 w 2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">
                  <a:moveTo>
                    <a:pt x="26" y="3"/>
                  </a:moveTo>
                  <a:cubicBezTo>
                    <a:pt x="22" y="3"/>
                    <a:pt x="19" y="4"/>
                    <a:pt x="15" y="4"/>
                  </a:cubicBezTo>
                  <a:cubicBezTo>
                    <a:pt x="10" y="4"/>
                    <a:pt x="7" y="3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6" y="9"/>
                    <a:pt x="21" y="12"/>
                    <a:pt x="27" y="5"/>
                  </a:cubicBezTo>
                  <a:cubicBezTo>
                    <a:pt x="27" y="4"/>
                    <a:pt x="27" y="3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4178373-7EC9-412C-A1AF-36DFF00A3E44}"/>
              </a:ext>
            </a:extLst>
          </p:cNvPr>
          <p:cNvSpPr txBox="1"/>
          <p:nvPr/>
        </p:nvSpPr>
        <p:spPr>
          <a:xfrm>
            <a:off x="4090114" y="2096615"/>
            <a:ext cx="7963978" cy="193897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>
                      <a:lumMod val="85000"/>
                      <a:lumOff val="15000"/>
                      <a:alpha val="69000"/>
                    </a:schemeClr>
                  </a:outerShdw>
                </a:effectLst>
                <a:latin typeface="+mj-lt"/>
                <a:ea typeface="迷你简蝶语" panose="02010604000101010101" pitchFamily="2" charset="-122"/>
              </a:rPr>
              <a:t>3. CẤU TRÚC </a:t>
            </a:r>
          </a:p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>
                      <a:lumMod val="85000"/>
                      <a:lumOff val="15000"/>
                      <a:alpha val="69000"/>
                    </a:schemeClr>
                  </a:outerShdw>
                </a:effectLst>
                <a:latin typeface="+mj-lt"/>
                <a:ea typeface="迷你简蝶语" panose="02010604000101010101" pitchFamily="2" charset="-122"/>
              </a:rPr>
              <a:t>RẼ NHÁNH DẠNG ĐỦ</a:t>
            </a:r>
            <a:endParaRPr lang="zh-CN" altLang="en-US" sz="6000" b="1" dirty="0">
              <a:solidFill>
                <a:schemeClr val="bg1"/>
              </a:solidFill>
              <a:effectLst>
                <a:outerShdw dist="38100" dir="2700000" algn="tl" rotWithShape="0">
                  <a:schemeClr val="tx1">
                    <a:lumMod val="85000"/>
                    <a:lumOff val="15000"/>
                    <a:alpha val="69000"/>
                  </a:schemeClr>
                </a:outerShdw>
              </a:effectLst>
              <a:latin typeface="+mj-lt"/>
              <a:ea typeface="迷你简蝶语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08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0508 0.036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80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148E-6 L 0.03867 -4.0148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9519E-6 L -0.03894 1.9519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13E-7 -4.07407E-6 L -0.03022 -4.07407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9519E-6 L 0.04805 0.0018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9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31E-7 -4.21965E-6 C -0.01016 -0.00115 -0.02032 -0.00161 -0.03035 -0.00346 C -0.04455 -0.00601 -0.05888 -0.01641 -0.07295 -0.0215 C -0.08532 -0.03607 -0.10147 -0.04185 -0.11554 -0.05017 C -0.12414 -0.05526 -0.13143 -0.06335 -0.1399 -0.06797 C -0.14198 -0.07028 -0.14381 -0.07329 -0.14602 -0.07514 C -0.14784 -0.07676 -0.15019 -0.07699 -0.15201 -0.07884 C -0.15371 -0.08069 -0.15449 -0.08439 -0.15618 -0.08601 C -0.1778 -0.10497 -0.15983 -0.08254 -0.17637 -0.10034 C -0.17793 -0.10196 -0.19083 -0.11745 -0.19461 -0.12208 C -0.19669 -0.12439 -0.20073 -0.12924 -0.20073 -0.12901 C -0.21232 -0.16046 -0.19682 -0.1237 -0.21089 -0.14358 C -0.21284 -0.14635 -0.21337 -0.15121 -0.21493 -0.15445 C -0.21675 -0.15838 -0.21923 -0.16138 -0.22105 -0.16531 C -0.22405 -0.17202 -0.22639 -0.17965 -0.22913 -0.18682 C -0.23147 -0.19306 -0.23017 -0.203 -0.23316 -0.20832 C -0.23447 -0.21086 -0.2359 -0.21317 -0.2372 -0.21572 C -0.24137 -0.25179 -0.23225 -0.29618 -0.24736 -0.32323 C -0.24801 -0.3267 -0.24801 -0.33133 -0.24945 -0.3341 C -0.25088 -0.33641 -0.25362 -0.33572 -0.25544 -0.3378 C -0.25974 -0.34196 -0.26365 -0.34728 -0.26768 -0.35213 C -0.29426 -0.38335 -0.25466 -0.33826 -0.27993 -0.363 C -0.28423 -0.36716 -0.28735 -0.37549 -0.29217 -0.37734 C -0.29764 -0.37942 -0.30285 -0.38312 -0.30832 -0.3845 C -0.31575 -0.38635 -0.32317 -0.38635 -0.3306 -0.3882 C -0.33477 -0.38913 -0.3388 -0.39052 -0.34284 -0.39167 C -0.34558 -0.39422 -0.34818 -0.39699 -0.35092 -0.39907 C -0.35287 -0.40069 -0.35509 -0.40092 -0.35704 -0.40254 C -0.36225 -0.40716 -0.36889 -0.41734 -0.37319 -0.42427 C -0.37749 -0.43098 -0.3814 -0.43861 -0.38544 -0.44578 C -0.38752 -0.44948 -0.38935 -0.45294 -0.39143 -0.45664 C -0.39286 -0.45919 -0.3956 -0.46381 -0.3956 -0.46358 C -0.3969 -0.47098 -0.39833 -0.47815 -0.39964 -0.48531 C -0.4012 -0.49364 -0.40771 -0.50705 -0.40771 -0.50682 C -0.40901 -0.51422 -0.41045 -0.52138 -0.41175 -0.52855 C -0.41917 -0.56786 -0.41032 -0.60485 -0.42803 -0.6363 C -0.43272 -0.66219 -0.42595 -0.63098 -0.43611 -0.6578 C -0.43728 -0.66104 -0.43715 -0.6652 -0.43806 -0.66867 C -0.4391 -0.6726 -0.4408 -0.67583 -0.44223 -0.67953 C -0.44445 -0.69202 -0.44262 -0.68786 -0.44627 -0.69387 " pathEditMode="relative" rAng="0" ptsTypes="fffffffffffffffffffffffffffffffffffffffA">
                                      <p:cBhvr>
                                        <p:cTn id="54" dur="20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13" y="-3468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" grpId="0" animBg="1"/>
      <p:bldP spid="1061" grpId="1" animBg="1"/>
      <p:bldP spid="1059" grpId="0" animBg="1"/>
      <p:bldP spid="1059" grpId="1" animBg="1"/>
      <p:bldP spid="1060" grpId="0" animBg="1"/>
      <p:bldP spid="1060" grpId="1" animBg="1"/>
      <p:bldP spid="103" grpId="0" animBg="1"/>
      <p:bldP spid="103" grpId="1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7BA663-E849-4F26-A48C-DDC071B341A4}"/>
              </a:ext>
            </a:extLst>
          </p:cNvPr>
          <p:cNvSpPr txBox="1"/>
          <p:nvPr/>
        </p:nvSpPr>
        <p:spPr>
          <a:xfrm>
            <a:off x="683176" y="3315049"/>
            <a:ext cx="2891750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Nếu</a:t>
            </a:r>
            <a:r>
              <a:rPr lang="en-US" sz="2400" dirty="0"/>
              <a:t> x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705A98-C36B-426E-BE0C-CDC444E2A8A9}"/>
              </a:ext>
            </a:extLst>
          </p:cNvPr>
          <p:cNvSpPr txBox="1"/>
          <p:nvPr/>
        </p:nvSpPr>
        <p:spPr>
          <a:xfrm>
            <a:off x="722596" y="2120734"/>
            <a:ext cx="1728192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Nếu</a:t>
            </a:r>
            <a:r>
              <a:rPr lang="en-US" sz="2400" dirty="0"/>
              <a:t> a &gt; b 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86ADD7-6B2B-4F21-820C-F0513ADD7333}"/>
              </a:ext>
            </a:extLst>
          </p:cNvPr>
          <p:cNvSpPr txBox="1"/>
          <p:nvPr/>
        </p:nvSpPr>
        <p:spPr>
          <a:xfrm>
            <a:off x="708694" y="4380323"/>
            <a:ext cx="1512168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Nếu</a:t>
            </a:r>
            <a:r>
              <a:rPr lang="en-US" sz="2400" dirty="0"/>
              <a:t> c &lt; 0 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B1AFF9-2176-46E8-BAE0-CC0523C31077}"/>
              </a:ext>
            </a:extLst>
          </p:cNvPr>
          <p:cNvSpPr txBox="1"/>
          <p:nvPr/>
        </p:nvSpPr>
        <p:spPr>
          <a:xfrm>
            <a:off x="2450788" y="2109933"/>
            <a:ext cx="393245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thì</a:t>
            </a:r>
            <a:r>
              <a:rPr lang="it-IT" sz="2400" dirty="0"/>
              <a:t> in ra a là số lớn nhất.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D623A9E-31DC-471C-83AE-7743BF376CAC}"/>
              </a:ext>
            </a:extLst>
          </p:cNvPr>
          <p:cNvSpPr txBox="1"/>
          <p:nvPr/>
        </p:nvSpPr>
        <p:spPr>
          <a:xfrm>
            <a:off x="2220872" y="4370546"/>
            <a:ext cx="393245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thì</a:t>
            </a:r>
            <a:r>
              <a:rPr lang="en-US" sz="2400" dirty="0"/>
              <a:t> in ra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.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96E0FB-A0D8-4441-9734-AC0FB922A717}"/>
              </a:ext>
            </a:extLst>
          </p:cNvPr>
          <p:cNvSpPr txBox="1"/>
          <p:nvPr/>
        </p:nvSpPr>
        <p:spPr>
          <a:xfrm>
            <a:off x="3564413" y="3304248"/>
            <a:ext cx="393245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thì</a:t>
            </a:r>
            <a:r>
              <a:rPr lang="en-US" sz="2400" dirty="0"/>
              <a:t> in ra x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chẵn</a:t>
            </a:r>
            <a:r>
              <a:rPr lang="en-US" sz="2400" dirty="0"/>
              <a:t>.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D776FEE-0B07-49A3-ABDB-9DE7E86DD51D}"/>
              </a:ext>
            </a:extLst>
          </p:cNvPr>
          <p:cNvSpPr txBox="1"/>
          <p:nvPr/>
        </p:nvSpPr>
        <p:spPr>
          <a:xfrm>
            <a:off x="1270670" y="188640"/>
            <a:ext cx="6114907" cy="707866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>
                      <a:lumMod val="85000"/>
                      <a:lumOff val="15000"/>
                      <a:alpha val="69000"/>
                    </a:schemeClr>
                  </a:outerShdw>
                </a:effectLst>
                <a:latin typeface="+mj-lt"/>
                <a:ea typeface="迷你简蝶语" panose="02010604000101010101" pitchFamily="2" charset="-122"/>
              </a:rPr>
              <a:t>RẼ NHÁNH DẠNG ĐỦ LÀ GÌ?</a:t>
            </a:r>
            <a:endParaRPr lang="zh-CN" altLang="en-US" sz="4000" b="1" dirty="0">
              <a:solidFill>
                <a:schemeClr val="bg1"/>
              </a:solidFill>
              <a:effectLst>
                <a:outerShdw dist="38100" dir="2700000" algn="tl" rotWithShape="0">
                  <a:schemeClr val="tx1">
                    <a:lumMod val="85000"/>
                    <a:lumOff val="15000"/>
                    <a:alpha val="69000"/>
                  </a:schemeClr>
                </a:outerShdw>
              </a:effectLst>
              <a:latin typeface="+mj-lt"/>
              <a:ea typeface="迷你简蝶语" panose="02010604000101010101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219D68-4706-4C78-9E51-80A743294FFF}"/>
              </a:ext>
            </a:extLst>
          </p:cNvPr>
          <p:cNvSpPr txBox="1"/>
          <p:nvPr/>
        </p:nvSpPr>
        <p:spPr>
          <a:xfrm>
            <a:off x="6383238" y="2120733"/>
            <a:ext cx="4692736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nếu không thì</a:t>
            </a:r>
            <a:r>
              <a:rPr lang="it-IT" sz="2400" dirty="0"/>
              <a:t> in ra b là số lớn nhất.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91D15B3-AAA3-42F8-BA74-0E89FC39A022}"/>
              </a:ext>
            </a:extLst>
          </p:cNvPr>
          <p:cNvSpPr txBox="1"/>
          <p:nvPr/>
        </p:nvSpPr>
        <p:spPr>
          <a:xfrm>
            <a:off x="7491853" y="3315048"/>
            <a:ext cx="4536504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nếu không thì</a:t>
            </a:r>
            <a:r>
              <a:rPr lang="it-IT" sz="2400" dirty="0"/>
              <a:t> in ra x là số lẻ.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575A79-B112-4409-8451-BAD5D37BD8F0}"/>
              </a:ext>
            </a:extLst>
          </p:cNvPr>
          <p:cNvSpPr txBox="1"/>
          <p:nvPr/>
        </p:nvSpPr>
        <p:spPr>
          <a:xfrm>
            <a:off x="6153322" y="4370546"/>
            <a:ext cx="4536504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nếu không thì</a:t>
            </a:r>
            <a:r>
              <a:rPr lang="it-IT" sz="2400" dirty="0"/>
              <a:t> in ra c là số d</a:t>
            </a:r>
            <a:r>
              <a:rPr lang="vi-VN" sz="2400" dirty="0"/>
              <a:t>ư</a:t>
            </a:r>
            <a:r>
              <a:rPr lang="en-US" sz="2400" dirty="0" err="1"/>
              <a:t>ơng</a:t>
            </a:r>
            <a:r>
              <a:rPr lang="it-IT" sz="2400" dirty="0"/>
              <a:t>.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五边形 28"/>
          <p:cNvSpPr/>
          <p:nvPr/>
        </p:nvSpPr>
        <p:spPr>
          <a:xfrm flipH="1">
            <a:off x="503874" y="1196752"/>
            <a:ext cx="2567645" cy="105746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415" tIns="65708" rIns="131415" bIns="65708" rtlCol="0" anchor="ctr"/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if</a:t>
            </a:r>
            <a:endParaRPr lang="zh-CN" altLang="en-US" sz="60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0" name="五边形 29"/>
          <p:cNvSpPr/>
          <p:nvPr/>
        </p:nvSpPr>
        <p:spPr>
          <a:xfrm>
            <a:off x="3660228" y="2641655"/>
            <a:ext cx="2567645" cy="105746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415" tIns="65708" rIns="131415" bIns="65708" rtlCol="0" anchor="ctr"/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else</a:t>
            </a:r>
            <a:endParaRPr lang="zh-CN" altLang="en-US" sz="60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702119" y="1196752"/>
            <a:ext cx="2702996" cy="105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415" tIns="65708" rIns="131415" bIns="65708" rtlCol="0" anchor="ctr"/>
          <a:lstStyle/>
          <a:p>
            <a:pPr algn="ctr"/>
            <a:r>
              <a:rPr lang="en-US" altLang="zh-CN" sz="3000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&lt;</a:t>
            </a:r>
            <a:r>
              <a:rPr lang="en-US" altLang="zh-CN" sz="3000" dirty="0" err="1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điều</a:t>
            </a:r>
            <a:r>
              <a:rPr lang="en-US" altLang="zh-CN" sz="3000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 </a:t>
            </a:r>
            <a:r>
              <a:rPr lang="en-US" altLang="zh-CN" sz="3000" dirty="0" err="1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kiện</a:t>
            </a:r>
            <a:r>
              <a:rPr lang="en-US" altLang="zh-CN" sz="3000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&gt;</a:t>
            </a:r>
            <a:endParaRPr lang="zh-CN" altLang="en-US" sz="3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矩形 30">
            <a:extLst>
              <a:ext uri="{FF2B5EF4-FFF2-40B4-BE49-F238E27FC236}">
                <a16:creationId xmlns:a16="http://schemas.microsoft.com/office/drawing/2014/main" xmlns="" id="{B834B5DB-6DF2-4D74-B62A-C6D24D08114A}"/>
              </a:ext>
            </a:extLst>
          </p:cNvPr>
          <p:cNvSpPr/>
          <p:nvPr/>
        </p:nvSpPr>
        <p:spPr>
          <a:xfrm>
            <a:off x="7175326" y="1196752"/>
            <a:ext cx="2901998" cy="10574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415" tIns="65708" rIns="131415" bIns="65708" rtlCol="0" anchor="ctr"/>
          <a:lstStyle/>
          <a:p>
            <a:pPr algn="ctr"/>
            <a:r>
              <a:rPr lang="en-US" altLang="zh-CN" sz="3000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&lt;</a:t>
            </a:r>
            <a:r>
              <a:rPr lang="en-US" altLang="zh-CN" sz="3000" dirty="0" err="1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câu</a:t>
            </a:r>
            <a:r>
              <a:rPr lang="en-US" altLang="zh-CN" sz="3000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 </a:t>
            </a:r>
            <a:r>
              <a:rPr lang="en-US" altLang="zh-CN" sz="3000" dirty="0" err="1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lệnh</a:t>
            </a:r>
            <a:r>
              <a:rPr lang="en-US" altLang="zh-CN" sz="3000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 1</a:t>
            </a:r>
            <a:r>
              <a:rPr lang="en-US" altLang="zh-CN" sz="3000" dirty="0" smtClean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&gt;;</a:t>
            </a:r>
            <a:endParaRPr lang="zh-CN" altLang="en-US" sz="3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矩形 30">
            <a:extLst>
              <a:ext uri="{FF2B5EF4-FFF2-40B4-BE49-F238E27FC236}">
                <a16:creationId xmlns:a16="http://schemas.microsoft.com/office/drawing/2014/main" xmlns="" id="{0816BD82-64C4-4B1E-AB0E-7B90EEFBCC9D}"/>
              </a:ext>
            </a:extLst>
          </p:cNvPr>
          <p:cNvSpPr/>
          <p:nvPr/>
        </p:nvSpPr>
        <p:spPr>
          <a:xfrm>
            <a:off x="7175326" y="2588298"/>
            <a:ext cx="2924946" cy="10574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415" tIns="65708" rIns="131415" bIns="65708" rtlCol="0" anchor="ctr"/>
          <a:lstStyle/>
          <a:p>
            <a:pPr algn="ctr"/>
            <a:r>
              <a:rPr lang="en-US" altLang="zh-CN" sz="3000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&lt;</a:t>
            </a:r>
            <a:r>
              <a:rPr lang="en-US" altLang="zh-CN" sz="3000" dirty="0" err="1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câu</a:t>
            </a:r>
            <a:r>
              <a:rPr lang="en-US" altLang="zh-CN" sz="3000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 </a:t>
            </a:r>
            <a:r>
              <a:rPr lang="en-US" altLang="zh-CN" sz="3000" dirty="0" err="1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lệnh</a:t>
            </a:r>
            <a:r>
              <a:rPr lang="en-US" altLang="zh-CN" sz="3000" dirty="0">
                <a:solidFill>
                  <a:schemeClr val="bg1"/>
                </a:solidFill>
                <a:latin typeface="Consolas" panose="020B0609020204030204" pitchFamily="49" charset="0"/>
                <a:ea typeface="微软雅黑" pitchFamily="34" charset="-122"/>
              </a:rPr>
              <a:t> 2&gt;;</a:t>
            </a:r>
            <a:endParaRPr lang="zh-CN" altLang="en-US" sz="3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标题 4">
            <a:extLst>
              <a:ext uri="{FF2B5EF4-FFF2-40B4-BE49-F238E27FC236}">
                <a16:creationId xmlns:a16="http://schemas.microsoft.com/office/drawing/2014/main" xmlns="" id="{7063F7BC-6660-470B-ACBF-08DDC398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62" y="0"/>
            <a:ext cx="7861947" cy="1143000"/>
          </a:xfrm>
        </p:spPr>
        <p:txBody>
          <a:bodyPr/>
          <a:lstStyle/>
          <a:p>
            <a:r>
              <a:rPr lang="en-US" altLang="zh-CN" b="1" dirty="0">
                <a:latin typeface="+mj-lt"/>
              </a:rPr>
              <a:t>CÚ PHÁP CẤU TRÚC RẼ NHÁNH </a:t>
            </a:r>
            <a:r>
              <a:rPr lang="en-US" altLang="zh-CN" b="1" dirty="0">
                <a:solidFill>
                  <a:srgbClr val="FF0000"/>
                </a:solidFill>
                <a:latin typeface="+mj-lt"/>
              </a:rPr>
              <a:t>DẠNG ĐỦ</a:t>
            </a:r>
            <a:endParaRPr lang="zh-CN" alt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EE52763-61E4-4925-BA23-39B94EBEC3AA}"/>
              </a:ext>
            </a:extLst>
          </p:cNvPr>
          <p:cNvSpPr txBox="1"/>
          <p:nvPr/>
        </p:nvSpPr>
        <p:spPr>
          <a:xfrm>
            <a:off x="1418862" y="3814997"/>
            <a:ext cx="947383" cy="58413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en-US" altLang="zh-CN" sz="2900" b="1" dirty="0" err="1">
                <a:solidFill>
                  <a:srgbClr val="00B0F0"/>
                </a:solidFill>
                <a:ea typeface="微软雅黑" pitchFamily="34" charset="-122"/>
              </a:rPr>
              <a:t>Nếu</a:t>
            </a:r>
            <a:endParaRPr lang="zh-CN" altLang="en-US" sz="2900" b="1" dirty="0">
              <a:solidFill>
                <a:srgbClr val="00B0F0"/>
              </a:solidFill>
              <a:ea typeface="微软雅黑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8B63200-37AD-41A1-A42C-13075192E657}"/>
              </a:ext>
            </a:extLst>
          </p:cNvPr>
          <p:cNvSpPr txBox="1"/>
          <p:nvPr/>
        </p:nvSpPr>
        <p:spPr>
          <a:xfrm>
            <a:off x="4086139" y="3794492"/>
            <a:ext cx="1219514" cy="62514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 &gt; b</a:t>
            </a:r>
            <a:endParaRPr lang="zh-CN" altLang="en-US" sz="2900" b="1" dirty="0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D905F6E-92C3-4791-9865-70615F4B4489}"/>
              </a:ext>
            </a:extLst>
          </p:cNvPr>
          <p:cNvSpPr txBox="1"/>
          <p:nvPr/>
        </p:nvSpPr>
        <p:spPr>
          <a:xfrm>
            <a:off x="6227873" y="3773987"/>
            <a:ext cx="4689284" cy="62514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pPr algn="ctr"/>
            <a:r>
              <a:rPr lang="it-IT" sz="3200" b="1" dirty="0">
                <a:solidFill>
                  <a:srgbClr val="92D050"/>
                </a:solidFill>
              </a:rPr>
              <a:t>thì</a:t>
            </a:r>
            <a:r>
              <a:rPr lang="it-IT" sz="3200" dirty="0"/>
              <a:t> </a:t>
            </a:r>
            <a:r>
              <a:rPr lang="it-IT" sz="3200" b="1" dirty="0">
                <a:solidFill>
                  <a:srgbClr val="92D050"/>
                </a:solidFill>
              </a:rPr>
              <a:t>in ra a là số lớn nhất.</a:t>
            </a:r>
            <a:endParaRPr lang="en-US" sz="3200" b="1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5302BA0-9396-4089-AC35-821BBD8C4B46}"/>
              </a:ext>
            </a:extLst>
          </p:cNvPr>
          <p:cNvSpPr txBox="1"/>
          <p:nvPr/>
        </p:nvSpPr>
        <p:spPr>
          <a:xfrm>
            <a:off x="1418861" y="4975770"/>
            <a:ext cx="947383" cy="58413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en-US" altLang="zh-CN" sz="2900" b="1" dirty="0">
                <a:solidFill>
                  <a:srgbClr val="00B0F0"/>
                </a:solidFill>
                <a:latin typeface="Consolas" panose="020B0609020204030204" pitchFamily="49" charset="0"/>
                <a:ea typeface="微软雅黑" pitchFamily="34" charset="-122"/>
              </a:rPr>
              <a:t>if</a:t>
            </a:r>
            <a:endParaRPr lang="zh-CN" altLang="en-US" sz="2900" b="1" dirty="0">
              <a:solidFill>
                <a:srgbClr val="00B0F0"/>
              </a:solidFill>
              <a:latin typeface="Consolas" panose="020B0609020204030204" pitchFamily="49" charset="0"/>
              <a:ea typeface="微软雅黑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03FCA5C-741D-4BC2-8355-9C3FA8F2CCBF}"/>
              </a:ext>
            </a:extLst>
          </p:cNvPr>
          <p:cNvSpPr txBox="1"/>
          <p:nvPr/>
        </p:nvSpPr>
        <p:spPr>
          <a:xfrm>
            <a:off x="3510075" y="5011803"/>
            <a:ext cx="2081564" cy="62514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nsolas" panose="020B0609020204030204" pitchFamily="49" charset="0"/>
              </a:rPr>
              <a:t>(a &gt; b)</a:t>
            </a:r>
            <a:endParaRPr lang="zh-CN" altLang="en-US" sz="2900" b="1" dirty="0">
              <a:solidFill>
                <a:srgbClr val="FF0000"/>
              </a:solidFill>
              <a:latin typeface="Consolas" panose="020B0609020204030204" pitchFamily="49" charset="0"/>
              <a:ea typeface="微软雅黑" pitchFamily="34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3DABA74-12B4-486C-928B-BC533A568B65}"/>
              </a:ext>
            </a:extLst>
          </p:cNvPr>
          <p:cNvSpPr txBox="1"/>
          <p:nvPr/>
        </p:nvSpPr>
        <p:spPr>
          <a:xfrm>
            <a:off x="5642360" y="5009445"/>
            <a:ext cx="5784314" cy="62514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it-IT" sz="2900" b="1" dirty="0">
                <a:solidFill>
                  <a:srgbClr val="92D050"/>
                </a:solidFill>
                <a:latin typeface="Consolas" panose="020B0609020204030204" pitchFamily="49" charset="0"/>
              </a:rPr>
              <a:t>cout&lt;&lt;a&lt;&lt;</a:t>
            </a:r>
            <a:r>
              <a:rPr lang="en-US" sz="3200" dirty="0">
                <a:solidFill>
                  <a:srgbClr val="92D050"/>
                </a:solidFill>
                <a:latin typeface="Consolas" panose="020B0609020204030204" pitchFamily="49" charset="0"/>
              </a:rPr>
              <a:t>“</a:t>
            </a:r>
            <a:r>
              <a:rPr lang="it-IT" sz="2900" b="1" dirty="0">
                <a:solidFill>
                  <a:srgbClr val="92D050"/>
                </a:solidFill>
                <a:latin typeface="Consolas" panose="020B0609020204030204" pitchFamily="49" charset="0"/>
              </a:rPr>
              <a:t>la so lon nhat</a:t>
            </a:r>
            <a:r>
              <a:rPr lang="en-US" sz="3200" dirty="0" smtClean="0">
                <a:solidFill>
                  <a:srgbClr val="92D050"/>
                </a:solidFill>
                <a:latin typeface="Consolas" panose="020B0609020204030204" pitchFamily="49" charset="0"/>
              </a:rPr>
              <a:t>”;</a:t>
            </a:r>
            <a:endParaRPr lang="en-US" sz="2900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0A98E9E-048B-410A-AEF1-BB5AE4A37875}"/>
              </a:ext>
            </a:extLst>
          </p:cNvPr>
          <p:cNvSpPr txBox="1"/>
          <p:nvPr/>
        </p:nvSpPr>
        <p:spPr>
          <a:xfrm>
            <a:off x="4497946" y="4384303"/>
            <a:ext cx="6239161" cy="62514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B0F0"/>
                </a:solidFill>
              </a:rPr>
              <a:t>nếu không thì</a:t>
            </a:r>
            <a:r>
              <a:rPr lang="it-IT" sz="3200" dirty="0">
                <a:solidFill>
                  <a:srgbClr val="00B050"/>
                </a:solidFill>
              </a:rPr>
              <a:t> </a:t>
            </a:r>
            <a:r>
              <a:rPr lang="it-IT" sz="3200" b="1" dirty="0">
                <a:solidFill>
                  <a:srgbClr val="00B050"/>
                </a:solidFill>
              </a:rPr>
              <a:t>in ra b là số lớn nhất.</a:t>
            </a:r>
            <a:endParaRPr lang="en-US" sz="3200" b="1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5E0070-48E7-4B25-B48C-D79222397559}"/>
              </a:ext>
            </a:extLst>
          </p:cNvPr>
          <p:cNvSpPr txBox="1"/>
          <p:nvPr/>
        </p:nvSpPr>
        <p:spPr>
          <a:xfrm>
            <a:off x="5591639" y="5545169"/>
            <a:ext cx="5784314" cy="62514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it-IT" sz="2900" b="1" dirty="0">
                <a:solidFill>
                  <a:srgbClr val="00B050"/>
                </a:solidFill>
                <a:latin typeface="Consolas" panose="020B0609020204030204" pitchFamily="49" charset="0"/>
              </a:rPr>
              <a:t>cout&lt;&lt;b&lt;&lt;</a:t>
            </a:r>
            <a:r>
              <a:rPr lang="en-US" sz="3200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it-IT" sz="2900" b="1" dirty="0">
                <a:solidFill>
                  <a:srgbClr val="00B050"/>
                </a:solidFill>
                <a:latin typeface="Consolas" panose="020B0609020204030204" pitchFamily="49" charset="0"/>
              </a:rPr>
              <a:t>la so lon nhat</a:t>
            </a:r>
            <a:r>
              <a:rPr lang="en-US" sz="3200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it-IT" sz="2900" b="1" dirty="0">
                <a:solidFill>
                  <a:srgbClr val="00B050"/>
                </a:solidFill>
                <a:latin typeface="Consolas" panose="020B0609020204030204" pitchFamily="49" charset="0"/>
              </a:rPr>
              <a:t>;</a:t>
            </a:r>
            <a:endParaRPr lang="en-US" sz="29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E8607C3-EF0C-4129-AD7A-707391F5D5EF}"/>
              </a:ext>
            </a:extLst>
          </p:cNvPr>
          <p:cNvSpPr txBox="1"/>
          <p:nvPr/>
        </p:nvSpPr>
        <p:spPr>
          <a:xfrm>
            <a:off x="4018729" y="5634587"/>
            <a:ext cx="1086380" cy="578975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en-US" altLang="zh-CN" sz="2900" b="1" dirty="0">
                <a:solidFill>
                  <a:srgbClr val="00B0F0"/>
                </a:solidFill>
                <a:latin typeface="Consolas" panose="020B0609020204030204" pitchFamily="49" charset="0"/>
                <a:ea typeface="微软雅黑" pitchFamily="34" charset="-122"/>
              </a:rPr>
              <a:t>else</a:t>
            </a:r>
            <a:endParaRPr lang="zh-CN" altLang="en-US" sz="2900" b="1" dirty="0">
              <a:solidFill>
                <a:srgbClr val="00B0F0"/>
              </a:solidFill>
              <a:latin typeface="Consolas" panose="020B0609020204030204" pitchFamily="49" charset="0"/>
              <a:ea typeface="微软雅黑" pitchFamily="34" charset="-122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7CE1B8D4-DF34-40A9-AD5E-5A646C721924}"/>
              </a:ext>
            </a:extLst>
          </p:cNvPr>
          <p:cNvCxnSpPr>
            <a:cxnSpLocks/>
          </p:cNvCxnSpPr>
          <p:nvPr/>
        </p:nvCxnSpPr>
        <p:spPr>
          <a:xfrm>
            <a:off x="406574" y="5301208"/>
            <a:ext cx="6856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09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13" grpId="0" animBg="1"/>
      <p:bldP spid="14" grpId="0" animBg="1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7BA663-E849-4F26-A48C-DDC071B341A4}"/>
              </a:ext>
            </a:extLst>
          </p:cNvPr>
          <p:cNvSpPr txBox="1"/>
          <p:nvPr/>
        </p:nvSpPr>
        <p:spPr>
          <a:xfrm>
            <a:off x="550590" y="1930740"/>
            <a:ext cx="2891750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Nếu</a:t>
            </a:r>
            <a:r>
              <a:rPr lang="en-US" sz="2400" dirty="0"/>
              <a:t> x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86ADD7-6B2B-4F21-820C-F0513ADD7333}"/>
              </a:ext>
            </a:extLst>
          </p:cNvPr>
          <p:cNvSpPr txBox="1"/>
          <p:nvPr/>
        </p:nvSpPr>
        <p:spPr>
          <a:xfrm>
            <a:off x="544934" y="4255341"/>
            <a:ext cx="1512168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Nếu</a:t>
            </a:r>
            <a:r>
              <a:rPr lang="en-US" sz="2400" dirty="0"/>
              <a:t> c &lt; 0 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D623A9E-31DC-471C-83AE-7743BF376CAC}"/>
              </a:ext>
            </a:extLst>
          </p:cNvPr>
          <p:cNvSpPr txBox="1"/>
          <p:nvPr/>
        </p:nvSpPr>
        <p:spPr>
          <a:xfrm>
            <a:off x="2057112" y="4245564"/>
            <a:ext cx="393245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thì</a:t>
            </a:r>
            <a:r>
              <a:rPr lang="en-US" sz="2400" dirty="0"/>
              <a:t> in ra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.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96E0FB-A0D8-4441-9734-AC0FB922A717}"/>
              </a:ext>
            </a:extLst>
          </p:cNvPr>
          <p:cNvSpPr txBox="1"/>
          <p:nvPr/>
        </p:nvSpPr>
        <p:spPr>
          <a:xfrm>
            <a:off x="3431827" y="1919939"/>
            <a:ext cx="393245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thì</a:t>
            </a:r>
            <a:r>
              <a:rPr lang="en-US" sz="2400" dirty="0"/>
              <a:t> in ra x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chẵn</a:t>
            </a:r>
            <a:r>
              <a:rPr lang="en-US" sz="2400" dirty="0"/>
              <a:t>.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D776FEE-0B07-49A3-ABDB-9DE7E86DD51D}"/>
              </a:ext>
            </a:extLst>
          </p:cNvPr>
          <p:cNvSpPr txBox="1"/>
          <p:nvPr/>
        </p:nvSpPr>
        <p:spPr>
          <a:xfrm>
            <a:off x="1270670" y="188640"/>
            <a:ext cx="6114907" cy="707866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>
                      <a:lumMod val="85000"/>
                      <a:lumOff val="15000"/>
                      <a:alpha val="69000"/>
                    </a:schemeClr>
                  </a:outerShdw>
                </a:effectLst>
                <a:latin typeface="+mj-lt"/>
                <a:ea typeface="迷你简蝶语" panose="02010604000101010101" pitchFamily="2" charset="-122"/>
              </a:rPr>
              <a:t>RẼ NHÁNH DẠNG ĐỦ LÀ GÌ?</a:t>
            </a:r>
            <a:endParaRPr lang="zh-CN" altLang="en-US" sz="4000" b="1" dirty="0">
              <a:solidFill>
                <a:schemeClr val="bg1"/>
              </a:solidFill>
              <a:effectLst>
                <a:outerShdw dist="38100" dir="2700000" algn="tl" rotWithShape="0">
                  <a:schemeClr val="tx1">
                    <a:lumMod val="85000"/>
                    <a:lumOff val="15000"/>
                    <a:alpha val="69000"/>
                  </a:schemeClr>
                </a:outerShdw>
              </a:effectLst>
              <a:latin typeface="+mj-lt"/>
              <a:ea typeface="迷你简蝶语" panose="02010604000101010101" pitchFamily="2" charset="-12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91D15B3-AAA3-42F8-BA74-0E89FC39A022}"/>
              </a:ext>
            </a:extLst>
          </p:cNvPr>
          <p:cNvSpPr txBox="1"/>
          <p:nvPr/>
        </p:nvSpPr>
        <p:spPr>
          <a:xfrm>
            <a:off x="7359267" y="1930739"/>
            <a:ext cx="4536504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nếu không thì</a:t>
            </a:r>
            <a:r>
              <a:rPr lang="it-IT" sz="2400" dirty="0"/>
              <a:t> in ra x là số lẻ.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575A79-B112-4409-8451-BAD5D37BD8F0}"/>
              </a:ext>
            </a:extLst>
          </p:cNvPr>
          <p:cNvSpPr txBox="1"/>
          <p:nvPr/>
        </p:nvSpPr>
        <p:spPr>
          <a:xfrm>
            <a:off x="5989562" y="4245564"/>
            <a:ext cx="4536504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nếu không thì</a:t>
            </a:r>
            <a:r>
              <a:rPr lang="it-IT" sz="2400" dirty="0"/>
              <a:t> in ra c là số d</a:t>
            </a:r>
            <a:r>
              <a:rPr lang="vi-VN" sz="2400" dirty="0"/>
              <a:t>ư</a:t>
            </a:r>
            <a:r>
              <a:rPr lang="en-US" sz="2400" dirty="0" err="1"/>
              <a:t>ơng</a:t>
            </a:r>
            <a:r>
              <a:rPr lang="it-IT" sz="2400" dirty="0"/>
              <a:t>.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C495E97-6F69-43DC-89E2-558594835FF7}"/>
              </a:ext>
            </a:extLst>
          </p:cNvPr>
          <p:cNvSpPr txBox="1"/>
          <p:nvPr/>
        </p:nvSpPr>
        <p:spPr>
          <a:xfrm>
            <a:off x="922221" y="5003720"/>
            <a:ext cx="947383" cy="58413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en-US" altLang="zh-CN" sz="2900" b="1" dirty="0">
                <a:solidFill>
                  <a:srgbClr val="00B0F0"/>
                </a:solidFill>
                <a:latin typeface="Consolas" panose="020B0609020204030204" pitchFamily="49" charset="0"/>
                <a:ea typeface="微软雅黑" pitchFamily="34" charset="-122"/>
              </a:rPr>
              <a:t>if</a:t>
            </a:r>
            <a:endParaRPr lang="zh-CN" altLang="en-US" sz="2900" b="1" dirty="0">
              <a:solidFill>
                <a:srgbClr val="00B0F0"/>
              </a:solidFill>
              <a:latin typeface="Consolas" panose="020B0609020204030204" pitchFamily="49" charset="0"/>
              <a:ea typeface="微软雅黑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6AF8C98-7049-4549-8946-09C2C1A76BF6}"/>
              </a:ext>
            </a:extLst>
          </p:cNvPr>
          <p:cNvSpPr txBox="1"/>
          <p:nvPr/>
        </p:nvSpPr>
        <p:spPr>
          <a:xfrm>
            <a:off x="1902036" y="4957421"/>
            <a:ext cx="2081564" cy="62514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nsolas" panose="020B0609020204030204" pitchFamily="49" charset="0"/>
              </a:rPr>
              <a:t>(c &lt; 0)</a:t>
            </a:r>
            <a:endParaRPr lang="zh-CN" altLang="en-US" sz="2900" b="1" dirty="0">
              <a:solidFill>
                <a:srgbClr val="FF0000"/>
              </a:solidFill>
              <a:latin typeface="Consolas" panose="020B0609020204030204" pitchFamily="49" charset="0"/>
              <a:ea typeface="微软雅黑" pitchFamily="34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60B0A2C-B4A3-4D6E-9B7B-232016BE1352}"/>
              </a:ext>
            </a:extLst>
          </p:cNvPr>
          <p:cNvSpPr txBox="1"/>
          <p:nvPr/>
        </p:nvSpPr>
        <p:spPr>
          <a:xfrm>
            <a:off x="3825533" y="4930486"/>
            <a:ext cx="5784314" cy="62514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it-IT" sz="2900" b="1" dirty="0">
                <a:solidFill>
                  <a:srgbClr val="92D050"/>
                </a:solidFill>
                <a:latin typeface="Consolas" panose="020B0609020204030204" pitchFamily="49" charset="0"/>
              </a:rPr>
              <a:t>cout&lt;&lt;c&lt;&lt;</a:t>
            </a:r>
            <a:r>
              <a:rPr lang="en-US" sz="3200" dirty="0">
                <a:solidFill>
                  <a:srgbClr val="92D050"/>
                </a:solidFill>
                <a:latin typeface="Consolas" panose="020B0609020204030204" pitchFamily="49" charset="0"/>
              </a:rPr>
              <a:t>“</a:t>
            </a:r>
            <a:r>
              <a:rPr lang="it-IT" sz="2900" b="1" dirty="0">
                <a:solidFill>
                  <a:srgbClr val="92D050"/>
                </a:solidFill>
                <a:latin typeface="Consolas" panose="020B0609020204030204" pitchFamily="49" charset="0"/>
              </a:rPr>
              <a:t>la so am</a:t>
            </a:r>
            <a:r>
              <a:rPr lang="en-US" sz="3200" dirty="0">
                <a:solidFill>
                  <a:srgbClr val="92D050"/>
                </a:solidFill>
                <a:latin typeface="Consolas" panose="020B0609020204030204" pitchFamily="49" charset="0"/>
              </a:rPr>
              <a:t>”;</a:t>
            </a:r>
            <a:endParaRPr lang="en-US" sz="2900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EF4BDF7-776D-4F5F-92EE-0550C74B15B7}"/>
              </a:ext>
            </a:extLst>
          </p:cNvPr>
          <p:cNvSpPr txBox="1"/>
          <p:nvPr/>
        </p:nvSpPr>
        <p:spPr>
          <a:xfrm>
            <a:off x="3818481" y="5597358"/>
            <a:ext cx="5207520" cy="62514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it-IT" sz="2900" b="1" dirty="0">
                <a:solidFill>
                  <a:srgbClr val="00B050"/>
                </a:solidFill>
                <a:latin typeface="Consolas" panose="020B0609020204030204" pitchFamily="49" charset="0"/>
              </a:rPr>
              <a:t>cout&lt;&lt;c&lt;&lt;</a:t>
            </a:r>
            <a:r>
              <a:rPr lang="en-US" sz="3200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it-IT" sz="2900" b="1" dirty="0">
                <a:solidFill>
                  <a:srgbClr val="00B050"/>
                </a:solidFill>
                <a:latin typeface="Consolas" panose="020B0609020204030204" pitchFamily="49" charset="0"/>
              </a:rPr>
              <a:t>la so duong</a:t>
            </a:r>
            <a:r>
              <a:rPr lang="en-US" sz="3200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it-IT" sz="2900" b="1" dirty="0">
                <a:solidFill>
                  <a:srgbClr val="00B050"/>
                </a:solidFill>
                <a:latin typeface="Consolas" panose="020B0609020204030204" pitchFamily="49" charset="0"/>
              </a:rPr>
              <a:t>;</a:t>
            </a:r>
            <a:endParaRPr lang="en-US" sz="29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CF77545-73D3-4AD9-9232-DAECEB560B5D}"/>
              </a:ext>
            </a:extLst>
          </p:cNvPr>
          <p:cNvSpPr txBox="1"/>
          <p:nvPr/>
        </p:nvSpPr>
        <p:spPr>
          <a:xfrm>
            <a:off x="2426607" y="5620442"/>
            <a:ext cx="1086380" cy="578975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en-US" altLang="zh-CN" sz="2900" b="1" dirty="0">
                <a:solidFill>
                  <a:srgbClr val="00B0F0"/>
                </a:solidFill>
                <a:latin typeface="Consolas" panose="020B0609020204030204" pitchFamily="49" charset="0"/>
                <a:ea typeface="微软雅黑" pitchFamily="34" charset="-122"/>
              </a:rPr>
              <a:t>else</a:t>
            </a:r>
            <a:endParaRPr lang="zh-CN" altLang="en-US" sz="2900" b="1" dirty="0">
              <a:solidFill>
                <a:srgbClr val="00B0F0"/>
              </a:solidFill>
              <a:latin typeface="Consolas" panose="020B0609020204030204" pitchFamily="49" charset="0"/>
              <a:ea typeface="微软雅黑" pitchFamily="34" charset="-122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9D969312-C12C-45EB-BBF4-5107A09D338E}"/>
              </a:ext>
            </a:extLst>
          </p:cNvPr>
          <p:cNvCxnSpPr>
            <a:cxnSpLocks/>
          </p:cNvCxnSpPr>
          <p:nvPr/>
        </p:nvCxnSpPr>
        <p:spPr>
          <a:xfrm>
            <a:off x="68778" y="5242558"/>
            <a:ext cx="6856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C4CB0CF-1608-468C-BE60-17BD60EF800F}"/>
              </a:ext>
            </a:extLst>
          </p:cNvPr>
          <p:cNvSpPr txBox="1"/>
          <p:nvPr/>
        </p:nvSpPr>
        <p:spPr>
          <a:xfrm>
            <a:off x="995889" y="2632878"/>
            <a:ext cx="947383" cy="58413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en-US" altLang="zh-CN" sz="2900" b="1" dirty="0">
                <a:solidFill>
                  <a:srgbClr val="00B0F0"/>
                </a:solidFill>
                <a:latin typeface="Consolas" panose="020B0609020204030204" pitchFamily="49" charset="0"/>
                <a:ea typeface="微软雅黑" pitchFamily="34" charset="-122"/>
              </a:rPr>
              <a:t>if</a:t>
            </a:r>
            <a:endParaRPr lang="zh-CN" altLang="en-US" sz="2900" b="1" dirty="0">
              <a:solidFill>
                <a:srgbClr val="00B0F0"/>
              </a:solidFill>
              <a:latin typeface="Consolas" panose="020B0609020204030204" pitchFamily="49" charset="0"/>
              <a:ea typeface="微软雅黑" pitchFamily="34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E253A54-08E2-473A-9DE8-15A82FE79B72}"/>
              </a:ext>
            </a:extLst>
          </p:cNvPr>
          <p:cNvSpPr txBox="1"/>
          <p:nvPr/>
        </p:nvSpPr>
        <p:spPr>
          <a:xfrm>
            <a:off x="1975704" y="2612373"/>
            <a:ext cx="2081564" cy="62514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nsolas" panose="020B0609020204030204" pitchFamily="49" charset="0"/>
              </a:rPr>
              <a:t>(x%2==0)</a:t>
            </a:r>
            <a:endParaRPr lang="zh-CN" altLang="en-US" sz="2900" b="1" dirty="0">
              <a:solidFill>
                <a:srgbClr val="FF0000"/>
              </a:solidFill>
              <a:latin typeface="Consolas" panose="020B0609020204030204" pitchFamily="49" charset="0"/>
              <a:ea typeface="微软雅黑" pitchFamily="34" charset="-12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7408026-DF11-48D0-9D58-99367519A4E0}"/>
              </a:ext>
            </a:extLst>
          </p:cNvPr>
          <p:cNvSpPr txBox="1"/>
          <p:nvPr/>
        </p:nvSpPr>
        <p:spPr>
          <a:xfrm>
            <a:off x="4037146" y="2623173"/>
            <a:ext cx="4938380" cy="62514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it-IT" sz="2900" b="1" dirty="0">
                <a:solidFill>
                  <a:srgbClr val="92D050"/>
                </a:solidFill>
                <a:latin typeface="Consolas" panose="020B0609020204030204" pitchFamily="49" charset="0"/>
              </a:rPr>
              <a:t>cout&lt;&lt;x&lt;&lt;</a:t>
            </a:r>
            <a:r>
              <a:rPr lang="en-US" sz="3200" dirty="0">
                <a:solidFill>
                  <a:srgbClr val="92D050"/>
                </a:solidFill>
                <a:latin typeface="Consolas" panose="020B0609020204030204" pitchFamily="49" charset="0"/>
              </a:rPr>
              <a:t>“</a:t>
            </a:r>
            <a:r>
              <a:rPr lang="it-IT" sz="2900" b="1" dirty="0">
                <a:solidFill>
                  <a:srgbClr val="92D050"/>
                </a:solidFill>
                <a:latin typeface="Consolas" panose="020B0609020204030204" pitchFamily="49" charset="0"/>
              </a:rPr>
              <a:t>la so chan</a:t>
            </a:r>
            <a:r>
              <a:rPr lang="en-US" sz="3200" smtClean="0">
                <a:solidFill>
                  <a:srgbClr val="92D050"/>
                </a:solidFill>
                <a:latin typeface="Consolas" panose="020B0609020204030204" pitchFamily="49" charset="0"/>
              </a:rPr>
              <a:t>”;</a:t>
            </a:r>
            <a:endParaRPr lang="en-US" sz="2900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F7458F9-2138-4A1E-A4CF-6AA2C35FDE26}"/>
              </a:ext>
            </a:extLst>
          </p:cNvPr>
          <p:cNvSpPr txBox="1"/>
          <p:nvPr/>
        </p:nvSpPr>
        <p:spPr>
          <a:xfrm>
            <a:off x="4002936" y="3259115"/>
            <a:ext cx="4508633" cy="625142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it-IT" sz="2900" b="1" dirty="0">
                <a:solidFill>
                  <a:srgbClr val="00B050"/>
                </a:solidFill>
                <a:latin typeface="Consolas" panose="020B0609020204030204" pitchFamily="49" charset="0"/>
              </a:rPr>
              <a:t>cout&lt;&lt;x&lt;&lt;</a:t>
            </a:r>
            <a:r>
              <a:rPr lang="en-US" sz="3200" dirty="0">
                <a:solidFill>
                  <a:srgbClr val="00B050"/>
                </a:solidFill>
                <a:latin typeface="Consolas" panose="020B0609020204030204" pitchFamily="49" charset="0"/>
              </a:rPr>
              <a:t>“</a:t>
            </a:r>
            <a:r>
              <a:rPr lang="it-IT" sz="2900" b="1" dirty="0">
                <a:solidFill>
                  <a:srgbClr val="00B050"/>
                </a:solidFill>
                <a:latin typeface="Consolas" panose="020B0609020204030204" pitchFamily="49" charset="0"/>
              </a:rPr>
              <a:t>la so le</a:t>
            </a:r>
            <a:r>
              <a:rPr lang="en-US" sz="3200" dirty="0">
                <a:solidFill>
                  <a:srgbClr val="00B050"/>
                </a:solidFill>
                <a:latin typeface="Consolas" panose="020B0609020204030204" pitchFamily="49" charset="0"/>
              </a:rPr>
              <a:t>”</a:t>
            </a:r>
            <a:r>
              <a:rPr lang="it-IT" sz="2900" b="1" dirty="0">
                <a:solidFill>
                  <a:srgbClr val="00B050"/>
                </a:solidFill>
                <a:latin typeface="Consolas" panose="020B0609020204030204" pitchFamily="49" charset="0"/>
              </a:rPr>
              <a:t>;</a:t>
            </a:r>
            <a:endParaRPr lang="en-US" sz="29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E8FBBE6-CB73-4016-937E-EF51F1251939}"/>
              </a:ext>
            </a:extLst>
          </p:cNvPr>
          <p:cNvSpPr txBox="1"/>
          <p:nvPr/>
        </p:nvSpPr>
        <p:spPr>
          <a:xfrm>
            <a:off x="2433599" y="3321561"/>
            <a:ext cx="1086380" cy="578975"/>
          </a:xfrm>
          <a:prstGeom prst="rect">
            <a:avLst/>
          </a:prstGeom>
          <a:noFill/>
        </p:spPr>
        <p:txBody>
          <a:bodyPr wrap="square" lIns="131415" tIns="65708" rIns="131415" bIns="65708" rtlCol="0">
            <a:spAutoFit/>
          </a:bodyPr>
          <a:lstStyle/>
          <a:p>
            <a:r>
              <a:rPr lang="en-US" altLang="zh-CN" sz="2900" b="1" dirty="0">
                <a:solidFill>
                  <a:srgbClr val="00B0F0"/>
                </a:solidFill>
                <a:latin typeface="Consolas" panose="020B0609020204030204" pitchFamily="49" charset="0"/>
                <a:ea typeface="微软雅黑" pitchFamily="34" charset="-122"/>
              </a:rPr>
              <a:t>else</a:t>
            </a:r>
            <a:endParaRPr lang="zh-CN" altLang="en-US" sz="2900" b="1" dirty="0">
              <a:solidFill>
                <a:srgbClr val="00B0F0"/>
              </a:solidFill>
              <a:latin typeface="Consolas" panose="020B0609020204030204" pitchFamily="49" charset="0"/>
              <a:ea typeface="微软雅黑" pitchFamily="34" charset="-122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35F98399-0BDF-4CAD-A34C-5A2668FA6348}"/>
              </a:ext>
            </a:extLst>
          </p:cNvPr>
          <p:cNvCxnSpPr>
            <a:cxnSpLocks/>
          </p:cNvCxnSpPr>
          <p:nvPr/>
        </p:nvCxnSpPr>
        <p:spPr>
          <a:xfrm>
            <a:off x="0" y="2924944"/>
            <a:ext cx="6856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43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29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4">
            <a:extLst>
              <a:ext uri="{FF2B5EF4-FFF2-40B4-BE49-F238E27FC236}">
                <a16:creationId xmlns:a16="http://schemas.microsoft.com/office/drawing/2014/main" xmlns="" id="{AAF67A46-53CC-4C67-9879-DAE5E846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462" y="692696"/>
            <a:ext cx="1944215" cy="692696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  <a:latin typeface="+mj-lt"/>
              </a:rPr>
              <a:t>DẠNG ĐỦ</a:t>
            </a:r>
            <a:endParaRPr lang="zh-CN" alt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标题 4">
            <a:extLst>
              <a:ext uri="{FF2B5EF4-FFF2-40B4-BE49-F238E27FC236}">
                <a16:creationId xmlns:a16="http://schemas.microsoft.com/office/drawing/2014/main" xmlns="" id="{8773DC61-3A07-4294-A47E-95F9DAA403A3}"/>
              </a:ext>
            </a:extLst>
          </p:cNvPr>
          <p:cNvSpPr txBox="1">
            <a:spLocks/>
          </p:cNvSpPr>
          <p:nvPr/>
        </p:nvSpPr>
        <p:spPr>
          <a:xfrm>
            <a:off x="1269155" y="908720"/>
            <a:ext cx="2439889" cy="692696"/>
          </a:xfrm>
          <a:prstGeom prst="rect">
            <a:avLst/>
          </a:prstGeom>
        </p:spPr>
        <p:txBody>
          <a:bodyPr vert="horz" lIns="91422" tIns="45710" rIns="91422" bIns="45710" rtlCol="0" anchor="ctr">
            <a:noAutofit/>
          </a:bodyPr>
          <a:lstStyle>
            <a:lvl1pPr algn="l" defTabSz="914218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蝶语" panose="02010604000101010101" pitchFamily="2" charset="-122"/>
                <a:ea typeface="迷你简蝶语" panose="02010604000101010101" pitchFamily="2" charset="-122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FF0000"/>
                </a:solidFill>
                <a:latin typeface="+mj-lt"/>
              </a:rPr>
              <a:t>DẠNG THIẾU</a:t>
            </a:r>
            <a:endParaRPr lang="zh-CN" altLang="en-US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9BFB8B51-6E8C-44FC-AE41-A362D3AFE140}"/>
              </a:ext>
            </a:extLst>
          </p:cNvPr>
          <p:cNvCxnSpPr/>
          <p:nvPr/>
        </p:nvCxnSpPr>
        <p:spPr>
          <a:xfrm>
            <a:off x="4888691" y="1520788"/>
            <a:ext cx="0" cy="38164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8A703AA-18AB-4658-972B-533BE3874FFD}"/>
              </a:ext>
            </a:extLst>
          </p:cNvPr>
          <p:cNvCxnSpPr/>
          <p:nvPr/>
        </p:nvCxnSpPr>
        <p:spPr>
          <a:xfrm>
            <a:off x="2080379" y="1762404"/>
            <a:ext cx="0" cy="72008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xmlns="" id="{3DE681EF-966E-4DC0-9AFF-95458753626D}"/>
              </a:ext>
            </a:extLst>
          </p:cNvPr>
          <p:cNvSpPr/>
          <p:nvPr/>
        </p:nvSpPr>
        <p:spPr>
          <a:xfrm>
            <a:off x="1360303" y="2482484"/>
            <a:ext cx="1440151" cy="1008112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kiện</a:t>
            </a:r>
            <a:endParaRPr lang="en-US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29B5C280-1F83-4AA8-80A1-4F6669788538}"/>
              </a:ext>
            </a:extLst>
          </p:cNvPr>
          <p:cNvCxnSpPr/>
          <p:nvPr/>
        </p:nvCxnSpPr>
        <p:spPr>
          <a:xfrm>
            <a:off x="2080378" y="3490596"/>
            <a:ext cx="0" cy="72008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AFD936-28EC-4E1B-B7AA-2B7551C33574}"/>
              </a:ext>
            </a:extLst>
          </p:cNvPr>
          <p:cNvSpPr/>
          <p:nvPr/>
        </p:nvSpPr>
        <p:spPr>
          <a:xfrm>
            <a:off x="1035508" y="4217084"/>
            <a:ext cx="2089740" cy="6926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lệnh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B7748E-3F58-4ED8-87FA-1E6BEFF41EB5}"/>
              </a:ext>
            </a:extLst>
          </p:cNvPr>
          <p:cNvSpPr txBox="1"/>
          <p:nvPr/>
        </p:nvSpPr>
        <p:spPr>
          <a:xfrm>
            <a:off x="1539565" y="1846136"/>
            <a:ext cx="54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360662E-1A0C-489A-A600-6C347B432B7F}"/>
              </a:ext>
            </a:extLst>
          </p:cNvPr>
          <p:cNvSpPr txBox="1"/>
          <p:nvPr/>
        </p:nvSpPr>
        <p:spPr>
          <a:xfrm>
            <a:off x="1302055" y="3548700"/>
            <a:ext cx="75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đúng</a:t>
            </a:r>
            <a:endParaRPr lang="en-US" sz="2000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C007F97-489F-40B3-B7BB-4C46A9AE70F7}"/>
              </a:ext>
            </a:extLst>
          </p:cNvPr>
          <p:cNvCxnSpPr/>
          <p:nvPr/>
        </p:nvCxnSpPr>
        <p:spPr>
          <a:xfrm>
            <a:off x="8615482" y="1700808"/>
            <a:ext cx="0" cy="72008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Flowchart: Decision 28">
            <a:extLst>
              <a:ext uri="{FF2B5EF4-FFF2-40B4-BE49-F238E27FC236}">
                <a16:creationId xmlns:a16="http://schemas.microsoft.com/office/drawing/2014/main" xmlns="" id="{CE6274F6-ED8B-48C8-919A-4944665504DD}"/>
              </a:ext>
            </a:extLst>
          </p:cNvPr>
          <p:cNvSpPr/>
          <p:nvPr/>
        </p:nvSpPr>
        <p:spPr>
          <a:xfrm>
            <a:off x="7895406" y="2420888"/>
            <a:ext cx="1440151" cy="1008112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kiện</a:t>
            </a:r>
            <a:endParaRPr lang="en-US" b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98AC4DAB-DBD0-45FE-B4FA-87AC28550A66}"/>
              </a:ext>
            </a:extLst>
          </p:cNvPr>
          <p:cNvCxnSpPr>
            <a:cxnSpLocks/>
          </p:cNvCxnSpPr>
          <p:nvPr/>
        </p:nvCxnSpPr>
        <p:spPr>
          <a:xfrm>
            <a:off x="6311222" y="2924944"/>
            <a:ext cx="0" cy="126111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7892A77-4503-4C5F-A6B3-7403B66CF500}"/>
              </a:ext>
            </a:extLst>
          </p:cNvPr>
          <p:cNvSpPr/>
          <p:nvPr/>
        </p:nvSpPr>
        <p:spPr>
          <a:xfrm>
            <a:off x="5372107" y="4199748"/>
            <a:ext cx="2089740" cy="6926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lệnh</a:t>
            </a:r>
            <a:r>
              <a:rPr lang="en-US" b="1" dirty="0"/>
              <a:t>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A20DBFB-0A67-4E7E-AB53-FDC50048E7FE}"/>
              </a:ext>
            </a:extLst>
          </p:cNvPr>
          <p:cNvSpPr txBox="1"/>
          <p:nvPr/>
        </p:nvSpPr>
        <p:spPr>
          <a:xfrm>
            <a:off x="8074668" y="1784540"/>
            <a:ext cx="54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if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E90A901-1DB8-4BBD-B6EB-237FB4720A4D}"/>
              </a:ext>
            </a:extLst>
          </p:cNvPr>
          <p:cNvSpPr txBox="1"/>
          <p:nvPr/>
        </p:nvSpPr>
        <p:spPr>
          <a:xfrm>
            <a:off x="6357661" y="3812325"/>
            <a:ext cx="729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đúng</a:t>
            </a:r>
            <a:endParaRPr lang="en-US" sz="20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F975C13-CA87-4A57-8757-7F7B67E1143A}"/>
              </a:ext>
            </a:extLst>
          </p:cNvPr>
          <p:cNvCxnSpPr>
            <a:stCxn id="29" idx="1"/>
          </p:cNvCxnSpPr>
          <p:nvPr/>
        </p:nvCxnSpPr>
        <p:spPr>
          <a:xfrm flipH="1">
            <a:off x="6311222" y="2924944"/>
            <a:ext cx="15841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FC252679-65BB-4131-9D78-84FFB9480398}"/>
              </a:ext>
            </a:extLst>
          </p:cNvPr>
          <p:cNvCxnSpPr>
            <a:cxnSpLocks/>
          </p:cNvCxnSpPr>
          <p:nvPr/>
        </p:nvCxnSpPr>
        <p:spPr>
          <a:xfrm>
            <a:off x="10919741" y="2897653"/>
            <a:ext cx="0" cy="130209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003B38C-A1C4-45BA-B15B-B198CFD38BF4}"/>
              </a:ext>
            </a:extLst>
          </p:cNvPr>
          <p:cNvCxnSpPr/>
          <p:nvPr/>
        </p:nvCxnSpPr>
        <p:spPr>
          <a:xfrm flipH="1">
            <a:off x="9335557" y="2914545"/>
            <a:ext cx="15841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4E4C93C-FDDE-4950-8FF5-F712806747DF}"/>
              </a:ext>
            </a:extLst>
          </p:cNvPr>
          <p:cNvSpPr/>
          <p:nvPr/>
        </p:nvSpPr>
        <p:spPr>
          <a:xfrm>
            <a:off x="9622082" y="4199748"/>
            <a:ext cx="2089740" cy="692696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lệnh</a:t>
            </a:r>
            <a:r>
              <a:rPr lang="en-US" b="1" dirty="0"/>
              <a:t>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B250852-DC24-48BA-A537-5502D9B70777}"/>
              </a:ext>
            </a:extLst>
          </p:cNvPr>
          <p:cNvSpPr txBox="1"/>
          <p:nvPr/>
        </p:nvSpPr>
        <p:spPr>
          <a:xfrm>
            <a:off x="10234906" y="3826017"/>
            <a:ext cx="58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sai</a:t>
            </a:r>
            <a:endParaRPr lang="en-US" sz="2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478C7AF-3B55-4E4D-9E85-422EAD7E9E42}"/>
              </a:ext>
            </a:extLst>
          </p:cNvPr>
          <p:cNvSpPr txBox="1"/>
          <p:nvPr/>
        </p:nvSpPr>
        <p:spPr>
          <a:xfrm>
            <a:off x="10206314" y="2433270"/>
            <a:ext cx="800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else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04D86DF-4E57-48EE-A059-D3B44485FE37}"/>
              </a:ext>
            </a:extLst>
          </p:cNvPr>
          <p:cNvCxnSpPr/>
          <p:nvPr/>
        </p:nvCxnSpPr>
        <p:spPr>
          <a:xfrm flipH="1">
            <a:off x="2800454" y="2956490"/>
            <a:ext cx="15841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AEBBE44-65D1-491A-A170-B739B005D968}"/>
              </a:ext>
            </a:extLst>
          </p:cNvPr>
          <p:cNvCxnSpPr>
            <a:cxnSpLocks/>
          </p:cNvCxnSpPr>
          <p:nvPr/>
        </p:nvCxnSpPr>
        <p:spPr>
          <a:xfrm flipV="1">
            <a:off x="4384638" y="2973400"/>
            <a:ext cx="0" cy="26054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90CA21DC-A0B4-40F7-AE5B-B3C97B2522AB}"/>
              </a:ext>
            </a:extLst>
          </p:cNvPr>
          <p:cNvCxnSpPr>
            <a:cxnSpLocks/>
          </p:cNvCxnSpPr>
          <p:nvPr/>
        </p:nvCxnSpPr>
        <p:spPr>
          <a:xfrm>
            <a:off x="2060963" y="4892444"/>
            <a:ext cx="0" cy="126111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08DA9D39-18F9-470C-A949-7EB124F16C2D}"/>
              </a:ext>
            </a:extLst>
          </p:cNvPr>
          <p:cNvCxnSpPr>
            <a:cxnSpLocks/>
          </p:cNvCxnSpPr>
          <p:nvPr/>
        </p:nvCxnSpPr>
        <p:spPr>
          <a:xfrm flipH="1">
            <a:off x="2080378" y="5578828"/>
            <a:ext cx="2288897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6DE73E44-3D27-47A5-9F37-332152C3B3DD}"/>
              </a:ext>
            </a:extLst>
          </p:cNvPr>
          <p:cNvCxnSpPr>
            <a:cxnSpLocks/>
          </p:cNvCxnSpPr>
          <p:nvPr/>
        </p:nvCxnSpPr>
        <p:spPr>
          <a:xfrm flipH="1">
            <a:off x="6311222" y="5434812"/>
            <a:ext cx="43381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921F240E-91FA-47DA-80B0-3D8CA79EBEB3}"/>
              </a:ext>
            </a:extLst>
          </p:cNvPr>
          <p:cNvCxnSpPr>
            <a:cxnSpLocks/>
          </p:cNvCxnSpPr>
          <p:nvPr/>
        </p:nvCxnSpPr>
        <p:spPr>
          <a:xfrm>
            <a:off x="6294319" y="4892444"/>
            <a:ext cx="0" cy="54236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8535B05-1F5A-4371-B362-3CA5D45C1202}"/>
              </a:ext>
            </a:extLst>
          </p:cNvPr>
          <p:cNvCxnSpPr>
            <a:cxnSpLocks/>
          </p:cNvCxnSpPr>
          <p:nvPr/>
        </p:nvCxnSpPr>
        <p:spPr>
          <a:xfrm>
            <a:off x="10649331" y="4892444"/>
            <a:ext cx="0" cy="54236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2B99F406-8BFA-448B-8FF4-5352F8F01852}"/>
              </a:ext>
            </a:extLst>
          </p:cNvPr>
          <p:cNvCxnSpPr>
            <a:cxnSpLocks/>
          </p:cNvCxnSpPr>
          <p:nvPr/>
        </p:nvCxnSpPr>
        <p:spPr>
          <a:xfrm>
            <a:off x="8606059" y="3429000"/>
            <a:ext cx="0" cy="252028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09C09B6-4B25-4499-818D-AD795A39A80A}"/>
              </a:ext>
            </a:extLst>
          </p:cNvPr>
          <p:cNvSpPr txBox="1"/>
          <p:nvPr/>
        </p:nvSpPr>
        <p:spPr>
          <a:xfrm>
            <a:off x="2719901" y="2553176"/>
            <a:ext cx="58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sai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638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Freeform 76"/>
          <p:cNvSpPr>
            <a:spLocks noEditPoints="1"/>
          </p:cNvSpPr>
          <p:nvPr/>
        </p:nvSpPr>
        <p:spPr bwMode="auto">
          <a:xfrm>
            <a:off x="863667" y="3501010"/>
            <a:ext cx="2483811" cy="1337436"/>
          </a:xfrm>
          <a:custGeom>
            <a:avLst/>
            <a:gdLst>
              <a:gd name="T0" fmla="*/ 760 w 875"/>
              <a:gd name="T1" fmla="*/ 271 h 471"/>
              <a:gd name="T2" fmla="*/ 726 w 875"/>
              <a:gd name="T3" fmla="*/ 241 h 471"/>
              <a:gd name="T4" fmla="*/ 516 w 875"/>
              <a:gd name="T5" fmla="*/ 125 h 471"/>
              <a:gd name="T6" fmla="*/ 406 w 875"/>
              <a:gd name="T7" fmla="*/ 10 h 471"/>
              <a:gd name="T8" fmla="*/ 172 w 875"/>
              <a:gd name="T9" fmla="*/ 159 h 471"/>
              <a:gd name="T10" fmla="*/ 146 w 875"/>
              <a:gd name="T11" fmla="*/ 308 h 471"/>
              <a:gd name="T12" fmla="*/ 125 w 875"/>
              <a:gd name="T13" fmla="*/ 315 h 471"/>
              <a:gd name="T14" fmla="*/ 11 w 875"/>
              <a:gd name="T15" fmla="*/ 374 h 471"/>
              <a:gd name="T16" fmla="*/ 469 w 875"/>
              <a:gd name="T17" fmla="*/ 452 h 471"/>
              <a:gd name="T18" fmla="*/ 712 w 875"/>
              <a:gd name="T19" fmla="*/ 427 h 471"/>
              <a:gd name="T20" fmla="*/ 609 w 875"/>
              <a:gd name="T21" fmla="*/ 440 h 471"/>
              <a:gd name="T22" fmla="*/ 393 w 875"/>
              <a:gd name="T23" fmla="*/ 440 h 471"/>
              <a:gd name="T24" fmla="*/ 76 w 875"/>
              <a:gd name="T25" fmla="*/ 427 h 471"/>
              <a:gd name="T26" fmla="*/ 99 w 875"/>
              <a:gd name="T27" fmla="*/ 323 h 471"/>
              <a:gd name="T28" fmla="*/ 159 w 875"/>
              <a:gd name="T29" fmla="*/ 353 h 471"/>
              <a:gd name="T30" fmla="*/ 156 w 875"/>
              <a:gd name="T31" fmla="*/ 318 h 471"/>
              <a:gd name="T32" fmla="*/ 212 w 875"/>
              <a:gd name="T33" fmla="*/ 115 h 471"/>
              <a:gd name="T34" fmla="*/ 499 w 875"/>
              <a:gd name="T35" fmla="*/ 101 h 471"/>
              <a:gd name="T36" fmla="*/ 487 w 875"/>
              <a:gd name="T37" fmla="*/ 132 h 471"/>
              <a:gd name="T38" fmla="*/ 505 w 875"/>
              <a:gd name="T39" fmla="*/ 199 h 471"/>
              <a:gd name="T40" fmla="*/ 532 w 875"/>
              <a:gd name="T41" fmla="*/ 135 h 471"/>
              <a:gd name="T42" fmla="*/ 712 w 875"/>
              <a:gd name="T43" fmla="*/ 251 h 471"/>
              <a:gd name="T44" fmla="*/ 644 w 875"/>
              <a:gd name="T45" fmla="*/ 309 h 471"/>
              <a:gd name="T46" fmla="*/ 701 w 875"/>
              <a:gd name="T47" fmla="*/ 296 h 471"/>
              <a:gd name="T48" fmla="*/ 746 w 875"/>
              <a:gd name="T49" fmla="*/ 284 h 471"/>
              <a:gd name="T50" fmla="*/ 814 w 875"/>
              <a:gd name="T51" fmla="*/ 388 h 471"/>
              <a:gd name="T52" fmla="*/ 711 w 875"/>
              <a:gd name="T53" fmla="*/ 418 h 471"/>
              <a:gd name="T54" fmla="*/ 834 w 875"/>
              <a:gd name="T55" fmla="*/ 392 h 471"/>
              <a:gd name="T56" fmla="*/ 177 w 875"/>
              <a:gd name="T57" fmla="*/ 353 h 471"/>
              <a:gd name="T58" fmla="*/ 158 w 875"/>
              <a:gd name="T59" fmla="*/ 327 h 471"/>
              <a:gd name="T60" fmla="*/ 177 w 875"/>
              <a:gd name="T61" fmla="*/ 353 h 471"/>
              <a:gd name="T62" fmla="*/ 449 w 875"/>
              <a:gd name="T63" fmla="*/ 194 h 471"/>
              <a:gd name="T64" fmla="*/ 507 w 875"/>
              <a:gd name="T65" fmla="*/ 1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5" h="471">
                <a:moveTo>
                  <a:pt x="858" y="311"/>
                </a:moveTo>
                <a:cubicBezTo>
                  <a:pt x="839" y="277"/>
                  <a:pt x="794" y="273"/>
                  <a:pt x="760" y="271"/>
                </a:cubicBezTo>
                <a:cubicBezTo>
                  <a:pt x="745" y="271"/>
                  <a:pt x="731" y="271"/>
                  <a:pt x="718" y="273"/>
                </a:cubicBezTo>
                <a:cubicBezTo>
                  <a:pt x="724" y="262"/>
                  <a:pt x="729" y="250"/>
                  <a:pt x="726" y="241"/>
                </a:cubicBezTo>
                <a:cubicBezTo>
                  <a:pt x="713" y="192"/>
                  <a:pt x="675" y="160"/>
                  <a:pt x="630" y="140"/>
                </a:cubicBezTo>
                <a:cubicBezTo>
                  <a:pt x="595" y="125"/>
                  <a:pt x="554" y="119"/>
                  <a:pt x="516" y="125"/>
                </a:cubicBezTo>
                <a:cubicBezTo>
                  <a:pt x="514" y="114"/>
                  <a:pt x="511" y="103"/>
                  <a:pt x="508" y="93"/>
                </a:cubicBezTo>
                <a:cubicBezTo>
                  <a:pt x="491" y="48"/>
                  <a:pt x="452" y="19"/>
                  <a:pt x="406" y="10"/>
                </a:cubicBezTo>
                <a:cubicBezTo>
                  <a:pt x="357" y="0"/>
                  <a:pt x="310" y="17"/>
                  <a:pt x="270" y="44"/>
                </a:cubicBezTo>
                <a:cubicBezTo>
                  <a:pt x="229" y="73"/>
                  <a:pt x="196" y="115"/>
                  <a:pt x="172" y="159"/>
                </a:cubicBezTo>
                <a:cubicBezTo>
                  <a:pt x="161" y="180"/>
                  <a:pt x="151" y="202"/>
                  <a:pt x="146" y="225"/>
                </a:cubicBezTo>
                <a:cubicBezTo>
                  <a:pt x="141" y="253"/>
                  <a:pt x="147" y="280"/>
                  <a:pt x="146" y="308"/>
                </a:cubicBezTo>
                <a:cubicBezTo>
                  <a:pt x="146" y="311"/>
                  <a:pt x="146" y="314"/>
                  <a:pt x="146" y="317"/>
                </a:cubicBezTo>
                <a:cubicBezTo>
                  <a:pt x="137" y="316"/>
                  <a:pt x="129" y="315"/>
                  <a:pt x="125" y="315"/>
                </a:cubicBezTo>
                <a:cubicBezTo>
                  <a:pt x="101" y="312"/>
                  <a:pt x="82" y="312"/>
                  <a:pt x="60" y="322"/>
                </a:cubicBezTo>
                <a:cubicBezTo>
                  <a:pt x="37" y="332"/>
                  <a:pt x="19" y="350"/>
                  <a:pt x="11" y="374"/>
                </a:cubicBezTo>
                <a:cubicBezTo>
                  <a:pt x="0" y="412"/>
                  <a:pt x="38" y="428"/>
                  <a:pt x="68" y="436"/>
                </a:cubicBezTo>
                <a:cubicBezTo>
                  <a:pt x="198" y="471"/>
                  <a:pt x="336" y="447"/>
                  <a:pt x="469" y="452"/>
                </a:cubicBezTo>
                <a:cubicBezTo>
                  <a:pt x="511" y="454"/>
                  <a:pt x="552" y="454"/>
                  <a:pt x="594" y="451"/>
                </a:cubicBezTo>
                <a:cubicBezTo>
                  <a:pt x="635" y="447"/>
                  <a:pt x="674" y="445"/>
                  <a:pt x="712" y="427"/>
                </a:cubicBezTo>
                <a:cubicBezTo>
                  <a:pt x="714" y="426"/>
                  <a:pt x="712" y="423"/>
                  <a:pt x="710" y="424"/>
                </a:cubicBezTo>
                <a:cubicBezTo>
                  <a:pt x="677" y="436"/>
                  <a:pt x="644" y="436"/>
                  <a:pt x="609" y="440"/>
                </a:cubicBezTo>
                <a:cubicBezTo>
                  <a:pt x="571" y="444"/>
                  <a:pt x="532" y="444"/>
                  <a:pt x="493" y="443"/>
                </a:cubicBezTo>
                <a:cubicBezTo>
                  <a:pt x="460" y="442"/>
                  <a:pt x="427" y="440"/>
                  <a:pt x="393" y="440"/>
                </a:cubicBezTo>
                <a:cubicBezTo>
                  <a:pt x="354" y="440"/>
                  <a:pt x="316" y="443"/>
                  <a:pt x="277" y="444"/>
                </a:cubicBezTo>
                <a:cubicBezTo>
                  <a:pt x="210" y="445"/>
                  <a:pt x="141" y="443"/>
                  <a:pt x="76" y="427"/>
                </a:cubicBezTo>
                <a:cubicBezTo>
                  <a:pt x="56" y="422"/>
                  <a:pt x="28" y="416"/>
                  <a:pt x="21" y="394"/>
                </a:cubicBezTo>
                <a:cubicBezTo>
                  <a:pt x="9" y="355"/>
                  <a:pt x="68" y="324"/>
                  <a:pt x="99" y="323"/>
                </a:cubicBezTo>
                <a:cubicBezTo>
                  <a:pt x="114" y="323"/>
                  <a:pt x="131" y="324"/>
                  <a:pt x="147" y="326"/>
                </a:cubicBezTo>
                <a:cubicBezTo>
                  <a:pt x="149" y="336"/>
                  <a:pt x="152" y="345"/>
                  <a:pt x="159" y="353"/>
                </a:cubicBezTo>
                <a:cubicBezTo>
                  <a:pt x="167" y="362"/>
                  <a:pt x="189" y="370"/>
                  <a:pt x="199" y="360"/>
                </a:cubicBezTo>
                <a:cubicBezTo>
                  <a:pt x="223" y="333"/>
                  <a:pt x="186" y="323"/>
                  <a:pt x="156" y="318"/>
                </a:cubicBezTo>
                <a:cubicBezTo>
                  <a:pt x="155" y="307"/>
                  <a:pt x="157" y="296"/>
                  <a:pt x="155" y="285"/>
                </a:cubicBezTo>
                <a:cubicBezTo>
                  <a:pt x="147" y="221"/>
                  <a:pt x="175" y="165"/>
                  <a:pt x="212" y="115"/>
                </a:cubicBezTo>
                <a:cubicBezTo>
                  <a:pt x="247" y="69"/>
                  <a:pt x="295" y="30"/>
                  <a:pt x="353" y="19"/>
                </a:cubicBezTo>
                <a:cubicBezTo>
                  <a:pt x="414" y="7"/>
                  <a:pt x="480" y="41"/>
                  <a:pt x="499" y="101"/>
                </a:cubicBezTo>
                <a:cubicBezTo>
                  <a:pt x="502" y="109"/>
                  <a:pt x="504" y="118"/>
                  <a:pt x="505" y="127"/>
                </a:cubicBezTo>
                <a:cubicBezTo>
                  <a:pt x="499" y="128"/>
                  <a:pt x="493" y="130"/>
                  <a:pt x="487" y="132"/>
                </a:cubicBezTo>
                <a:cubicBezTo>
                  <a:pt x="448" y="144"/>
                  <a:pt x="432" y="169"/>
                  <a:pt x="438" y="209"/>
                </a:cubicBezTo>
                <a:cubicBezTo>
                  <a:pt x="444" y="245"/>
                  <a:pt x="493" y="216"/>
                  <a:pt x="505" y="199"/>
                </a:cubicBezTo>
                <a:cubicBezTo>
                  <a:pt x="516" y="182"/>
                  <a:pt x="519" y="159"/>
                  <a:pt x="517" y="136"/>
                </a:cubicBezTo>
                <a:cubicBezTo>
                  <a:pt x="522" y="136"/>
                  <a:pt x="527" y="135"/>
                  <a:pt x="532" y="135"/>
                </a:cubicBezTo>
                <a:cubicBezTo>
                  <a:pt x="579" y="132"/>
                  <a:pt x="627" y="146"/>
                  <a:pt x="665" y="174"/>
                </a:cubicBezTo>
                <a:cubicBezTo>
                  <a:pt x="687" y="189"/>
                  <a:pt x="719" y="222"/>
                  <a:pt x="712" y="251"/>
                </a:cubicBezTo>
                <a:cubicBezTo>
                  <a:pt x="711" y="260"/>
                  <a:pt x="707" y="269"/>
                  <a:pt x="701" y="276"/>
                </a:cubicBezTo>
                <a:cubicBezTo>
                  <a:pt x="681" y="282"/>
                  <a:pt x="663" y="292"/>
                  <a:pt x="644" y="309"/>
                </a:cubicBezTo>
                <a:cubicBezTo>
                  <a:pt x="640" y="312"/>
                  <a:pt x="642" y="320"/>
                  <a:pt x="648" y="320"/>
                </a:cubicBezTo>
                <a:cubicBezTo>
                  <a:pt x="669" y="319"/>
                  <a:pt x="686" y="310"/>
                  <a:pt x="701" y="296"/>
                </a:cubicBezTo>
                <a:cubicBezTo>
                  <a:pt x="703" y="294"/>
                  <a:pt x="705" y="291"/>
                  <a:pt x="708" y="288"/>
                </a:cubicBezTo>
                <a:cubicBezTo>
                  <a:pt x="719" y="285"/>
                  <a:pt x="732" y="284"/>
                  <a:pt x="746" y="284"/>
                </a:cubicBezTo>
                <a:cubicBezTo>
                  <a:pt x="778" y="285"/>
                  <a:pt x="816" y="286"/>
                  <a:pt x="840" y="310"/>
                </a:cubicBezTo>
                <a:cubicBezTo>
                  <a:pt x="871" y="341"/>
                  <a:pt x="842" y="372"/>
                  <a:pt x="814" y="388"/>
                </a:cubicBezTo>
                <a:cubicBezTo>
                  <a:pt x="782" y="407"/>
                  <a:pt x="748" y="407"/>
                  <a:pt x="712" y="406"/>
                </a:cubicBezTo>
                <a:cubicBezTo>
                  <a:pt x="705" y="406"/>
                  <a:pt x="704" y="417"/>
                  <a:pt x="711" y="418"/>
                </a:cubicBezTo>
                <a:cubicBezTo>
                  <a:pt x="737" y="419"/>
                  <a:pt x="762" y="420"/>
                  <a:pt x="788" y="416"/>
                </a:cubicBezTo>
                <a:cubicBezTo>
                  <a:pt x="803" y="413"/>
                  <a:pt x="821" y="400"/>
                  <a:pt x="834" y="392"/>
                </a:cubicBezTo>
                <a:cubicBezTo>
                  <a:pt x="864" y="372"/>
                  <a:pt x="875" y="343"/>
                  <a:pt x="858" y="311"/>
                </a:cubicBezTo>
                <a:close/>
                <a:moveTo>
                  <a:pt x="177" y="353"/>
                </a:moveTo>
                <a:cubicBezTo>
                  <a:pt x="170" y="350"/>
                  <a:pt x="165" y="346"/>
                  <a:pt x="162" y="340"/>
                </a:cubicBezTo>
                <a:cubicBezTo>
                  <a:pt x="160" y="336"/>
                  <a:pt x="158" y="332"/>
                  <a:pt x="158" y="327"/>
                </a:cubicBezTo>
                <a:cubicBezTo>
                  <a:pt x="167" y="329"/>
                  <a:pt x="176" y="331"/>
                  <a:pt x="184" y="333"/>
                </a:cubicBezTo>
                <a:cubicBezTo>
                  <a:pt x="182" y="340"/>
                  <a:pt x="179" y="346"/>
                  <a:pt x="177" y="353"/>
                </a:cubicBezTo>
                <a:close/>
                <a:moveTo>
                  <a:pt x="478" y="209"/>
                </a:moveTo>
                <a:cubicBezTo>
                  <a:pt x="462" y="218"/>
                  <a:pt x="448" y="213"/>
                  <a:pt x="449" y="194"/>
                </a:cubicBezTo>
                <a:cubicBezTo>
                  <a:pt x="449" y="182"/>
                  <a:pt x="449" y="169"/>
                  <a:pt x="457" y="160"/>
                </a:cubicBezTo>
                <a:cubicBezTo>
                  <a:pt x="469" y="148"/>
                  <a:pt x="488" y="141"/>
                  <a:pt x="507" y="138"/>
                </a:cubicBezTo>
                <a:cubicBezTo>
                  <a:pt x="509" y="166"/>
                  <a:pt x="502" y="196"/>
                  <a:pt x="478" y="2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9" name="Freeform 74"/>
          <p:cNvSpPr>
            <a:spLocks noEditPoints="1"/>
          </p:cNvSpPr>
          <p:nvPr/>
        </p:nvSpPr>
        <p:spPr bwMode="auto">
          <a:xfrm>
            <a:off x="334566" y="620690"/>
            <a:ext cx="2225456" cy="1325420"/>
          </a:xfrm>
          <a:custGeom>
            <a:avLst/>
            <a:gdLst>
              <a:gd name="T0" fmla="*/ 746 w 784"/>
              <a:gd name="T1" fmla="*/ 339 h 467"/>
              <a:gd name="T2" fmla="*/ 670 w 784"/>
              <a:gd name="T3" fmla="*/ 311 h 467"/>
              <a:gd name="T4" fmla="*/ 690 w 784"/>
              <a:gd name="T5" fmla="*/ 194 h 467"/>
              <a:gd name="T6" fmla="*/ 579 w 784"/>
              <a:gd name="T7" fmla="*/ 173 h 467"/>
              <a:gd name="T8" fmla="*/ 561 w 784"/>
              <a:gd name="T9" fmla="*/ 95 h 467"/>
              <a:gd name="T10" fmla="*/ 460 w 784"/>
              <a:gd name="T11" fmla="*/ 93 h 467"/>
              <a:gd name="T12" fmla="*/ 382 w 784"/>
              <a:gd name="T13" fmla="*/ 14 h 467"/>
              <a:gd name="T14" fmla="*/ 237 w 784"/>
              <a:gd name="T15" fmla="*/ 160 h 467"/>
              <a:gd name="T16" fmla="*/ 96 w 784"/>
              <a:gd name="T17" fmla="*/ 173 h 467"/>
              <a:gd name="T18" fmla="*/ 67 w 784"/>
              <a:gd name="T19" fmla="*/ 317 h 467"/>
              <a:gd name="T20" fmla="*/ 15 w 784"/>
              <a:gd name="T21" fmla="*/ 350 h 467"/>
              <a:gd name="T22" fmla="*/ 78 w 784"/>
              <a:gd name="T23" fmla="*/ 437 h 467"/>
              <a:gd name="T24" fmla="*/ 126 w 784"/>
              <a:gd name="T25" fmla="*/ 448 h 467"/>
              <a:gd name="T26" fmla="*/ 241 w 784"/>
              <a:gd name="T27" fmla="*/ 452 h 467"/>
              <a:gd name="T28" fmla="*/ 481 w 784"/>
              <a:gd name="T29" fmla="*/ 438 h 467"/>
              <a:gd name="T30" fmla="*/ 537 w 784"/>
              <a:gd name="T31" fmla="*/ 435 h 467"/>
              <a:gd name="T32" fmla="*/ 644 w 784"/>
              <a:gd name="T33" fmla="*/ 464 h 467"/>
              <a:gd name="T34" fmla="*/ 781 w 784"/>
              <a:gd name="T35" fmla="*/ 382 h 467"/>
              <a:gd name="T36" fmla="*/ 640 w 784"/>
              <a:gd name="T37" fmla="*/ 453 h 467"/>
              <a:gd name="T38" fmla="*/ 585 w 784"/>
              <a:gd name="T39" fmla="*/ 434 h 467"/>
              <a:gd name="T40" fmla="*/ 589 w 784"/>
              <a:gd name="T41" fmla="*/ 426 h 467"/>
              <a:gd name="T42" fmla="*/ 578 w 784"/>
              <a:gd name="T43" fmla="*/ 420 h 467"/>
              <a:gd name="T44" fmla="*/ 551 w 784"/>
              <a:gd name="T45" fmla="*/ 426 h 467"/>
              <a:gd name="T46" fmla="*/ 483 w 784"/>
              <a:gd name="T47" fmla="*/ 427 h 467"/>
              <a:gd name="T48" fmla="*/ 355 w 784"/>
              <a:gd name="T49" fmla="*/ 435 h 467"/>
              <a:gd name="T50" fmla="*/ 119 w 784"/>
              <a:gd name="T51" fmla="*/ 435 h 467"/>
              <a:gd name="T52" fmla="*/ 24 w 784"/>
              <a:gd name="T53" fmla="*/ 388 h 467"/>
              <a:gd name="T54" fmla="*/ 62 w 784"/>
              <a:gd name="T55" fmla="*/ 330 h 467"/>
              <a:gd name="T56" fmla="*/ 73 w 784"/>
              <a:gd name="T57" fmla="*/ 330 h 467"/>
              <a:gd name="T58" fmla="*/ 127 w 784"/>
              <a:gd name="T59" fmla="*/ 317 h 467"/>
              <a:gd name="T60" fmla="*/ 76 w 784"/>
              <a:gd name="T61" fmla="*/ 313 h 467"/>
              <a:gd name="T62" fmla="*/ 80 w 784"/>
              <a:gd name="T63" fmla="*/ 199 h 467"/>
              <a:gd name="T64" fmla="*/ 236 w 784"/>
              <a:gd name="T65" fmla="*/ 171 h 467"/>
              <a:gd name="T66" fmla="*/ 239 w 784"/>
              <a:gd name="T67" fmla="*/ 219 h 467"/>
              <a:gd name="T68" fmla="*/ 274 w 784"/>
              <a:gd name="T69" fmla="*/ 184 h 467"/>
              <a:gd name="T70" fmla="*/ 250 w 784"/>
              <a:gd name="T71" fmla="*/ 138 h 467"/>
              <a:gd name="T72" fmla="*/ 373 w 784"/>
              <a:gd name="T73" fmla="*/ 23 h 467"/>
              <a:gd name="T74" fmla="*/ 447 w 784"/>
              <a:gd name="T75" fmla="*/ 83 h 467"/>
              <a:gd name="T76" fmla="*/ 416 w 784"/>
              <a:gd name="T77" fmla="*/ 128 h 467"/>
              <a:gd name="T78" fmla="*/ 457 w 784"/>
              <a:gd name="T79" fmla="*/ 143 h 467"/>
              <a:gd name="T80" fmla="*/ 462 w 784"/>
              <a:gd name="T81" fmla="*/ 104 h 467"/>
              <a:gd name="T82" fmla="*/ 568 w 784"/>
              <a:gd name="T83" fmla="*/ 170 h 467"/>
              <a:gd name="T84" fmla="*/ 530 w 784"/>
              <a:gd name="T85" fmla="*/ 208 h 467"/>
              <a:gd name="T86" fmla="*/ 573 w 784"/>
              <a:gd name="T87" fmla="*/ 184 h 467"/>
              <a:gd name="T88" fmla="*/ 680 w 784"/>
              <a:gd name="T89" fmla="*/ 200 h 467"/>
              <a:gd name="T90" fmla="*/ 635 w 784"/>
              <a:gd name="T91" fmla="*/ 313 h 467"/>
              <a:gd name="T92" fmla="*/ 615 w 784"/>
              <a:gd name="T93" fmla="*/ 329 h 467"/>
              <a:gd name="T94" fmla="*/ 671 w 784"/>
              <a:gd name="T95" fmla="*/ 323 h 467"/>
              <a:gd name="T96" fmla="*/ 769 w 784"/>
              <a:gd name="T97" fmla="*/ 380 h 467"/>
              <a:gd name="T98" fmla="*/ 80 w 784"/>
              <a:gd name="T99" fmla="*/ 323 h 467"/>
              <a:gd name="T100" fmla="*/ 116 w 784"/>
              <a:gd name="T101" fmla="*/ 321 h 467"/>
              <a:gd name="T102" fmla="*/ 101 w 784"/>
              <a:gd name="T103" fmla="*/ 339 h 467"/>
              <a:gd name="T104" fmla="*/ 246 w 784"/>
              <a:gd name="T105" fmla="*/ 174 h 467"/>
              <a:gd name="T106" fmla="*/ 252 w 784"/>
              <a:gd name="T107" fmla="*/ 219 h 467"/>
              <a:gd name="T108" fmla="*/ 246 w 784"/>
              <a:gd name="T109" fmla="*/ 174 h 467"/>
              <a:gd name="T110" fmla="*/ 435 w 784"/>
              <a:gd name="T111" fmla="*/ 168 h 467"/>
              <a:gd name="T112" fmla="*/ 439 w 784"/>
              <a:gd name="T113" fmla="*/ 117 h 467"/>
              <a:gd name="T114" fmla="*/ 449 w 784"/>
              <a:gd name="T115" fmla="*/ 130 h 467"/>
              <a:gd name="T116" fmla="*/ 546 w 784"/>
              <a:gd name="T117" fmla="*/ 199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4" h="467">
                <a:moveTo>
                  <a:pt x="781" y="382"/>
                </a:moveTo>
                <a:cubicBezTo>
                  <a:pt x="777" y="362"/>
                  <a:pt x="763" y="348"/>
                  <a:pt x="746" y="339"/>
                </a:cubicBezTo>
                <a:cubicBezTo>
                  <a:pt x="726" y="328"/>
                  <a:pt x="705" y="320"/>
                  <a:pt x="683" y="314"/>
                </a:cubicBezTo>
                <a:cubicBezTo>
                  <a:pt x="679" y="313"/>
                  <a:pt x="674" y="312"/>
                  <a:pt x="670" y="311"/>
                </a:cubicBezTo>
                <a:cubicBezTo>
                  <a:pt x="681" y="305"/>
                  <a:pt x="691" y="297"/>
                  <a:pt x="700" y="286"/>
                </a:cubicBezTo>
                <a:cubicBezTo>
                  <a:pt x="720" y="260"/>
                  <a:pt x="713" y="216"/>
                  <a:pt x="690" y="194"/>
                </a:cubicBezTo>
                <a:cubicBezTo>
                  <a:pt x="667" y="172"/>
                  <a:pt x="626" y="174"/>
                  <a:pt x="596" y="172"/>
                </a:cubicBezTo>
                <a:cubicBezTo>
                  <a:pt x="591" y="172"/>
                  <a:pt x="585" y="172"/>
                  <a:pt x="579" y="173"/>
                </a:cubicBezTo>
                <a:cubicBezTo>
                  <a:pt x="579" y="172"/>
                  <a:pt x="579" y="172"/>
                  <a:pt x="579" y="171"/>
                </a:cubicBezTo>
                <a:cubicBezTo>
                  <a:pt x="590" y="149"/>
                  <a:pt x="579" y="110"/>
                  <a:pt x="561" y="95"/>
                </a:cubicBezTo>
                <a:cubicBezTo>
                  <a:pt x="539" y="77"/>
                  <a:pt x="511" y="79"/>
                  <a:pt x="485" y="85"/>
                </a:cubicBezTo>
                <a:cubicBezTo>
                  <a:pt x="477" y="87"/>
                  <a:pt x="468" y="89"/>
                  <a:pt x="460" y="93"/>
                </a:cubicBezTo>
                <a:cubicBezTo>
                  <a:pt x="458" y="80"/>
                  <a:pt x="455" y="67"/>
                  <a:pt x="448" y="57"/>
                </a:cubicBezTo>
                <a:cubicBezTo>
                  <a:pt x="433" y="34"/>
                  <a:pt x="408" y="21"/>
                  <a:pt x="382" y="14"/>
                </a:cubicBezTo>
                <a:cubicBezTo>
                  <a:pt x="327" y="0"/>
                  <a:pt x="277" y="31"/>
                  <a:pt x="255" y="82"/>
                </a:cubicBezTo>
                <a:cubicBezTo>
                  <a:pt x="244" y="106"/>
                  <a:pt x="239" y="133"/>
                  <a:pt x="237" y="160"/>
                </a:cubicBezTo>
                <a:cubicBezTo>
                  <a:pt x="219" y="155"/>
                  <a:pt x="200" y="154"/>
                  <a:pt x="183" y="153"/>
                </a:cubicBezTo>
                <a:cubicBezTo>
                  <a:pt x="151" y="151"/>
                  <a:pt x="122" y="155"/>
                  <a:pt x="96" y="173"/>
                </a:cubicBezTo>
                <a:cubicBezTo>
                  <a:pt x="71" y="189"/>
                  <a:pt x="55" y="211"/>
                  <a:pt x="55" y="241"/>
                </a:cubicBezTo>
                <a:cubicBezTo>
                  <a:pt x="54" y="266"/>
                  <a:pt x="57" y="293"/>
                  <a:pt x="67" y="317"/>
                </a:cubicBezTo>
                <a:cubicBezTo>
                  <a:pt x="61" y="319"/>
                  <a:pt x="54" y="320"/>
                  <a:pt x="49" y="323"/>
                </a:cubicBezTo>
                <a:cubicBezTo>
                  <a:pt x="35" y="330"/>
                  <a:pt x="23" y="338"/>
                  <a:pt x="15" y="350"/>
                </a:cubicBezTo>
                <a:cubicBezTo>
                  <a:pt x="0" y="373"/>
                  <a:pt x="16" y="403"/>
                  <a:pt x="34" y="419"/>
                </a:cubicBezTo>
                <a:cubicBezTo>
                  <a:pt x="47" y="430"/>
                  <a:pt x="62" y="434"/>
                  <a:pt x="78" y="437"/>
                </a:cubicBezTo>
                <a:cubicBezTo>
                  <a:pt x="86" y="439"/>
                  <a:pt x="93" y="441"/>
                  <a:pt x="102" y="442"/>
                </a:cubicBezTo>
                <a:cubicBezTo>
                  <a:pt x="110" y="443"/>
                  <a:pt x="118" y="447"/>
                  <a:pt x="126" y="448"/>
                </a:cubicBezTo>
                <a:cubicBezTo>
                  <a:pt x="144" y="451"/>
                  <a:pt x="163" y="455"/>
                  <a:pt x="181" y="454"/>
                </a:cubicBezTo>
                <a:cubicBezTo>
                  <a:pt x="201" y="453"/>
                  <a:pt x="221" y="452"/>
                  <a:pt x="241" y="452"/>
                </a:cubicBezTo>
                <a:cubicBezTo>
                  <a:pt x="280" y="450"/>
                  <a:pt x="318" y="448"/>
                  <a:pt x="357" y="446"/>
                </a:cubicBezTo>
                <a:cubicBezTo>
                  <a:pt x="399" y="443"/>
                  <a:pt x="440" y="440"/>
                  <a:pt x="481" y="438"/>
                </a:cubicBezTo>
                <a:cubicBezTo>
                  <a:pt x="490" y="438"/>
                  <a:pt x="498" y="435"/>
                  <a:pt x="507" y="434"/>
                </a:cubicBezTo>
                <a:cubicBezTo>
                  <a:pt x="517" y="433"/>
                  <a:pt x="527" y="434"/>
                  <a:pt x="537" y="435"/>
                </a:cubicBezTo>
                <a:cubicBezTo>
                  <a:pt x="541" y="435"/>
                  <a:pt x="545" y="436"/>
                  <a:pt x="549" y="436"/>
                </a:cubicBezTo>
                <a:cubicBezTo>
                  <a:pt x="568" y="465"/>
                  <a:pt x="614" y="463"/>
                  <a:pt x="644" y="464"/>
                </a:cubicBezTo>
                <a:cubicBezTo>
                  <a:pt x="686" y="467"/>
                  <a:pt x="733" y="460"/>
                  <a:pt x="766" y="432"/>
                </a:cubicBezTo>
                <a:cubicBezTo>
                  <a:pt x="781" y="419"/>
                  <a:pt x="784" y="401"/>
                  <a:pt x="781" y="382"/>
                </a:cubicBezTo>
                <a:close/>
                <a:moveTo>
                  <a:pt x="747" y="431"/>
                </a:moveTo>
                <a:cubicBezTo>
                  <a:pt x="715" y="451"/>
                  <a:pt x="677" y="455"/>
                  <a:pt x="640" y="453"/>
                </a:cubicBezTo>
                <a:cubicBezTo>
                  <a:pt x="617" y="451"/>
                  <a:pt x="585" y="453"/>
                  <a:pt x="566" y="437"/>
                </a:cubicBezTo>
                <a:cubicBezTo>
                  <a:pt x="572" y="437"/>
                  <a:pt x="578" y="434"/>
                  <a:pt x="585" y="434"/>
                </a:cubicBezTo>
                <a:cubicBezTo>
                  <a:pt x="587" y="434"/>
                  <a:pt x="589" y="432"/>
                  <a:pt x="589" y="430"/>
                </a:cubicBezTo>
                <a:cubicBezTo>
                  <a:pt x="589" y="429"/>
                  <a:pt x="589" y="427"/>
                  <a:pt x="589" y="426"/>
                </a:cubicBezTo>
                <a:cubicBezTo>
                  <a:pt x="589" y="421"/>
                  <a:pt x="583" y="421"/>
                  <a:pt x="582" y="424"/>
                </a:cubicBezTo>
                <a:cubicBezTo>
                  <a:pt x="581" y="422"/>
                  <a:pt x="580" y="420"/>
                  <a:pt x="578" y="420"/>
                </a:cubicBezTo>
                <a:cubicBezTo>
                  <a:pt x="569" y="420"/>
                  <a:pt x="562" y="425"/>
                  <a:pt x="553" y="425"/>
                </a:cubicBezTo>
                <a:cubicBezTo>
                  <a:pt x="552" y="425"/>
                  <a:pt x="552" y="426"/>
                  <a:pt x="551" y="426"/>
                </a:cubicBezTo>
                <a:cubicBezTo>
                  <a:pt x="547" y="425"/>
                  <a:pt x="542" y="425"/>
                  <a:pt x="538" y="425"/>
                </a:cubicBezTo>
                <a:cubicBezTo>
                  <a:pt x="519" y="423"/>
                  <a:pt x="502" y="423"/>
                  <a:pt x="483" y="427"/>
                </a:cubicBezTo>
                <a:cubicBezTo>
                  <a:pt x="464" y="431"/>
                  <a:pt x="442" y="430"/>
                  <a:pt x="422" y="431"/>
                </a:cubicBezTo>
                <a:cubicBezTo>
                  <a:pt x="400" y="432"/>
                  <a:pt x="378" y="434"/>
                  <a:pt x="355" y="435"/>
                </a:cubicBezTo>
                <a:cubicBezTo>
                  <a:pt x="314" y="437"/>
                  <a:pt x="273" y="440"/>
                  <a:pt x="232" y="441"/>
                </a:cubicBezTo>
                <a:cubicBezTo>
                  <a:pt x="195" y="442"/>
                  <a:pt x="155" y="446"/>
                  <a:pt x="119" y="435"/>
                </a:cubicBezTo>
                <a:cubicBezTo>
                  <a:pt x="104" y="430"/>
                  <a:pt x="87" y="428"/>
                  <a:pt x="71" y="425"/>
                </a:cubicBezTo>
                <a:cubicBezTo>
                  <a:pt x="49" y="421"/>
                  <a:pt x="35" y="407"/>
                  <a:pt x="24" y="388"/>
                </a:cubicBezTo>
                <a:cubicBezTo>
                  <a:pt x="14" y="370"/>
                  <a:pt x="23" y="353"/>
                  <a:pt x="37" y="342"/>
                </a:cubicBezTo>
                <a:cubicBezTo>
                  <a:pt x="44" y="336"/>
                  <a:pt x="53" y="333"/>
                  <a:pt x="62" y="330"/>
                </a:cubicBezTo>
                <a:cubicBezTo>
                  <a:pt x="65" y="329"/>
                  <a:pt x="68" y="328"/>
                  <a:pt x="71" y="326"/>
                </a:cubicBezTo>
                <a:cubicBezTo>
                  <a:pt x="72" y="327"/>
                  <a:pt x="72" y="329"/>
                  <a:pt x="73" y="330"/>
                </a:cubicBezTo>
                <a:cubicBezTo>
                  <a:pt x="84" y="351"/>
                  <a:pt x="111" y="356"/>
                  <a:pt x="128" y="338"/>
                </a:cubicBezTo>
                <a:cubicBezTo>
                  <a:pt x="134" y="331"/>
                  <a:pt x="133" y="323"/>
                  <a:pt x="127" y="317"/>
                </a:cubicBezTo>
                <a:cubicBezTo>
                  <a:pt x="119" y="307"/>
                  <a:pt x="103" y="310"/>
                  <a:pt x="91" y="310"/>
                </a:cubicBezTo>
                <a:cubicBezTo>
                  <a:pt x="86" y="310"/>
                  <a:pt x="81" y="311"/>
                  <a:pt x="76" y="313"/>
                </a:cubicBezTo>
                <a:cubicBezTo>
                  <a:pt x="74" y="306"/>
                  <a:pt x="72" y="299"/>
                  <a:pt x="71" y="294"/>
                </a:cubicBezTo>
                <a:cubicBezTo>
                  <a:pt x="63" y="264"/>
                  <a:pt x="57" y="224"/>
                  <a:pt x="80" y="199"/>
                </a:cubicBezTo>
                <a:cubicBezTo>
                  <a:pt x="106" y="172"/>
                  <a:pt x="140" y="160"/>
                  <a:pt x="178" y="163"/>
                </a:cubicBezTo>
                <a:cubicBezTo>
                  <a:pt x="194" y="164"/>
                  <a:pt x="217" y="165"/>
                  <a:pt x="236" y="171"/>
                </a:cubicBezTo>
                <a:cubicBezTo>
                  <a:pt x="236" y="173"/>
                  <a:pt x="236" y="175"/>
                  <a:pt x="236" y="177"/>
                </a:cubicBezTo>
                <a:cubicBezTo>
                  <a:pt x="235" y="191"/>
                  <a:pt x="235" y="206"/>
                  <a:pt x="239" y="219"/>
                </a:cubicBezTo>
                <a:cubicBezTo>
                  <a:pt x="243" y="229"/>
                  <a:pt x="254" y="233"/>
                  <a:pt x="264" y="234"/>
                </a:cubicBezTo>
                <a:cubicBezTo>
                  <a:pt x="292" y="237"/>
                  <a:pt x="283" y="197"/>
                  <a:pt x="274" y="184"/>
                </a:cubicBezTo>
                <a:cubicBezTo>
                  <a:pt x="267" y="174"/>
                  <a:pt x="257" y="168"/>
                  <a:pt x="247" y="163"/>
                </a:cubicBezTo>
                <a:cubicBezTo>
                  <a:pt x="248" y="155"/>
                  <a:pt x="249" y="146"/>
                  <a:pt x="250" y="138"/>
                </a:cubicBezTo>
                <a:cubicBezTo>
                  <a:pt x="254" y="106"/>
                  <a:pt x="266" y="71"/>
                  <a:pt x="290" y="48"/>
                </a:cubicBezTo>
                <a:cubicBezTo>
                  <a:pt x="312" y="26"/>
                  <a:pt x="343" y="17"/>
                  <a:pt x="373" y="23"/>
                </a:cubicBezTo>
                <a:cubicBezTo>
                  <a:pt x="388" y="25"/>
                  <a:pt x="403" y="32"/>
                  <a:pt x="416" y="40"/>
                </a:cubicBezTo>
                <a:cubicBezTo>
                  <a:pt x="433" y="51"/>
                  <a:pt x="442" y="64"/>
                  <a:pt x="447" y="83"/>
                </a:cubicBezTo>
                <a:cubicBezTo>
                  <a:pt x="448" y="88"/>
                  <a:pt x="449" y="93"/>
                  <a:pt x="449" y="98"/>
                </a:cubicBezTo>
                <a:cubicBezTo>
                  <a:pt x="436" y="105"/>
                  <a:pt x="424" y="114"/>
                  <a:pt x="416" y="128"/>
                </a:cubicBezTo>
                <a:cubicBezTo>
                  <a:pt x="407" y="142"/>
                  <a:pt x="414" y="167"/>
                  <a:pt x="427" y="177"/>
                </a:cubicBezTo>
                <a:cubicBezTo>
                  <a:pt x="445" y="191"/>
                  <a:pt x="455" y="152"/>
                  <a:pt x="457" y="143"/>
                </a:cubicBezTo>
                <a:cubicBezTo>
                  <a:pt x="459" y="131"/>
                  <a:pt x="461" y="118"/>
                  <a:pt x="460" y="104"/>
                </a:cubicBezTo>
                <a:cubicBezTo>
                  <a:pt x="461" y="104"/>
                  <a:pt x="461" y="104"/>
                  <a:pt x="462" y="104"/>
                </a:cubicBezTo>
                <a:cubicBezTo>
                  <a:pt x="490" y="91"/>
                  <a:pt x="542" y="79"/>
                  <a:pt x="561" y="112"/>
                </a:cubicBezTo>
                <a:cubicBezTo>
                  <a:pt x="571" y="128"/>
                  <a:pt x="577" y="152"/>
                  <a:pt x="568" y="170"/>
                </a:cubicBezTo>
                <a:cubicBezTo>
                  <a:pt x="567" y="171"/>
                  <a:pt x="566" y="173"/>
                  <a:pt x="565" y="176"/>
                </a:cubicBezTo>
                <a:cubicBezTo>
                  <a:pt x="548" y="181"/>
                  <a:pt x="533" y="191"/>
                  <a:pt x="530" y="208"/>
                </a:cubicBezTo>
                <a:cubicBezTo>
                  <a:pt x="530" y="211"/>
                  <a:pt x="532" y="214"/>
                  <a:pt x="535" y="214"/>
                </a:cubicBezTo>
                <a:cubicBezTo>
                  <a:pt x="552" y="214"/>
                  <a:pt x="564" y="199"/>
                  <a:pt x="573" y="184"/>
                </a:cubicBezTo>
                <a:cubicBezTo>
                  <a:pt x="584" y="181"/>
                  <a:pt x="598" y="183"/>
                  <a:pt x="609" y="184"/>
                </a:cubicBezTo>
                <a:cubicBezTo>
                  <a:pt x="633" y="186"/>
                  <a:pt x="660" y="185"/>
                  <a:pt x="680" y="200"/>
                </a:cubicBezTo>
                <a:cubicBezTo>
                  <a:pt x="706" y="219"/>
                  <a:pt x="706" y="264"/>
                  <a:pt x="686" y="286"/>
                </a:cubicBezTo>
                <a:cubicBezTo>
                  <a:pt x="671" y="301"/>
                  <a:pt x="654" y="309"/>
                  <a:pt x="635" y="313"/>
                </a:cubicBezTo>
                <a:cubicBezTo>
                  <a:pt x="628" y="315"/>
                  <a:pt x="620" y="317"/>
                  <a:pt x="613" y="318"/>
                </a:cubicBezTo>
                <a:cubicBezTo>
                  <a:pt x="606" y="320"/>
                  <a:pt x="608" y="330"/>
                  <a:pt x="615" y="329"/>
                </a:cubicBezTo>
                <a:cubicBezTo>
                  <a:pt x="621" y="328"/>
                  <a:pt x="627" y="327"/>
                  <a:pt x="633" y="325"/>
                </a:cubicBezTo>
                <a:cubicBezTo>
                  <a:pt x="646" y="323"/>
                  <a:pt x="658" y="321"/>
                  <a:pt x="671" y="323"/>
                </a:cubicBezTo>
                <a:cubicBezTo>
                  <a:pt x="689" y="325"/>
                  <a:pt x="709" y="334"/>
                  <a:pt x="726" y="341"/>
                </a:cubicBezTo>
                <a:cubicBezTo>
                  <a:pt x="745" y="349"/>
                  <a:pt x="762" y="360"/>
                  <a:pt x="769" y="380"/>
                </a:cubicBezTo>
                <a:cubicBezTo>
                  <a:pt x="776" y="402"/>
                  <a:pt x="766" y="420"/>
                  <a:pt x="747" y="431"/>
                </a:cubicBezTo>
                <a:close/>
                <a:moveTo>
                  <a:pt x="80" y="323"/>
                </a:moveTo>
                <a:cubicBezTo>
                  <a:pt x="85" y="321"/>
                  <a:pt x="89" y="320"/>
                  <a:pt x="94" y="320"/>
                </a:cubicBezTo>
                <a:cubicBezTo>
                  <a:pt x="101" y="320"/>
                  <a:pt x="109" y="319"/>
                  <a:pt x="116" y="321"/>
                </a:cubicBezTo>
                <a:cubicBezTo>
                  <a:pt x="130" y="325"/>
                  <a:pt x="117" y="334"/>
                  <a:pt x="114" y="336"/>
                </a:cubicBezTo>
                <a:cubicBezTo>
                  <a:pt x="110" y="338"/>
                  <a:pt x="106" y="339"/>
                  <a:pt x="101" y="339"/>
                </a:cubicBezTo>
                <a:cubicBezTo>
                  <a:pt x="92" y="339"/>
                  <a:pt x="85" y="332"/>
                  <a:pt x="80" y="323"/>
                </a:cubicBezTo>
                <a:close/>
                <a:moveTo>
                  <a:pt x="246" y="174"/>
                </a:moveTo>
                <a:cubicBezTo>
                  <a:pt x="262" y="181"/>
                  <a:pt x="274" y="194"/>
                  <a:pt x="273" y="215"/>
                </a:cubicBezTo>
                <a:cubicBezTo>
                  <a:pt x="273" y="229"/>
                  <a:pt x="258" y="223"/>
                  <a:pt x="252" y="219"/>
                </a:cubicBezTo>
                <a:cubicBezTo>
                  <a:pt x="245" y="215"/>
                  <a:pt x="246" y="196"/>
                  <a:pt x="246" y="190"/>
                </a:cubicBezTo>
                <a:cubicBezTo>
                  <a:pt x="246" y="185"/>
                  <a:pt x="246" y="179"/>
                  <a:pt x="246" y="174"/>
                </a:cubicBezTo>
                <a:close/>
                <a:moveTo>
                  <a:pt x="449" y="130"/>
                </a:moveTo>
                <a:cubicBezTo>
                  <a:pt x="447" y="142"/>
                  <a:pt x="446" y="161"/>
                  <a:pt x="435" y="168"/>
                </a:cubicBezTo>
                <a:cubicBezTo>
                  <a:pt x="428" y="172"/>
                  <a:pt x="422" y="144"/>
                  <a:pt x="422" y="140"/>
                </a:cubicBezTo>
                <a:cubicBezTo>
                  <a:pt x="421" y="132"/>
                  <a:pt x="433" y="121"/>
                  <a:pt x="439" y="117"/>
                </a:cubicBezTo>
                <a:cubicBezTo>
                  <a:pt x="442" y="114"/>
                  <a:pt x="446" y="112"/>
                  <a:pt x="450" y="109"/>
                </a:cubicBezTo>
                <a:cubicBezTo>
                  <a:pt x="450" y="116"/>
                  <a:pt x="449" y="123"/>
                  <a:pt x="449" y="130"/>
                </a:cubicBezTo>
                <a:close/>
                <a:moveTo>
                  <a:pt x="552" y="194"/>
                </a:moveTo>
                <a:cubicBezTo>
                  <a:pt x="550" y="196"/>
                  <a:pt x="548" y="198"/>
                  <a:pt x="546" y="199"/>
                </a:cubicBezTo>
                <a:cubicBezTo>
                  <a:pt x="548" y="198"/>
                  <a:pt x="550" y="196"/>
                  <a:pt x="552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91" y="346425"/>
            <a:ext cx="2530287" cy="480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7" y="5153971"/>
            <a:ext cx="7672473" cy="201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0" name="Freeform 75"/>
          <p:cNvSpPr>
            <a:spLocks noEditPoints="1"/>
          </p:cNvSpPr>
          <p:nvPr/>
        </p:nvSpPr>
        <p:spPr bwMode="auto">
          <a:xfrm>
            <a:off x="10487697" y="2276873"/>
            <a:ext cx="1566395" cy="837011"/>
          </a:xfrm>
          <a:custGeom>
            <a:avLst/>
            <a:gdLst>
              <a:gd name="T0" fmla="*/ 650 w 801"/>
              <a:gd name="T1" fmla="*/ 343 h 428"/>
              <a:gd name="T2" fmla="*/ 729 w 801"/>
              <a:gd name="T3" fmla="*/ 231 h 428"/>
              <a:gd name="T4" fmla="*/ 705 w 801"/>
              <a:gd name="T5" fmla="*/ 204 h 428"/>
              <a:gd name="T6" fmla="*/ 556 w 801"/>
              <a:gd name="T7" fmla="*/ 160 h 428"/>
              <a:gd name="T8" fmla="*/ 557 w 801"/>
              <a:gd name="T9" fmla="*/ 84 h 428"/>
              <a:gd name="T10" fmla="*/ 480 w 801"/>
              <a:gd name="T11" fmla="*/ 7 h 428"/>
              <a:gd name="T12" fmla="*/ 365 w 801"/>
              <a:gd name="T13" fmla="*/ 29 h 428"/>
              <a:gd name="T14" fmla="*/ 308 w 801"/>
              <a:gd name="T15" fmla="*/ 32 h 428"/>
              <a:gd name="T16" fmla="*/ 103 w 801"/>
              <a:gd name="T17" fmla="*/ 24 h 428"/>
              <a:gd name="T18" fmla="*/ 63 w 801"/>
              <a:gd name="T19" fmla="*/ 126 h 428"/>
              <a:gd name="T20" fmla="*/ 88 w 801"/>
              <a:gd name="T21" fmla="*/ 229 h 428"/>
              <a:gd name="T22" fmla="*/ 68 w 801"/>
              <a:gd name="T23" fmla="*/ 254 h 428"/>
              <a:gd name="T24" fmla="*/ 94 w 801"/>
              <a:gd name="T25" fmla="*/ 406 h 428"/>
              <a:gd name="T26" fmla="*/ 566 w 801"/>
              <a:gd name="T27" fmla="*/ 403 h 428"/>
              <a:gd name="T28" fmla="*/ 708 w 801"/>
              <a:gd name="T29" fmla="*/ 373 h 428"/>
              <a:gd name="T30" fmla="*/ 379 w 801"/>
              <a:gd name="T31" fmla="*/ 407 h 428"/>
              <a:gd name="T32" fmla="*/ 130 w 801"/>
              <a:gd name="T33" fmla="*/ 400 h 428"/>
              <a:gd name="T34" fmla="*/ 22 w 801"/>
              <a:gd name="T35" fmla="*/ 299 h 428"/>
              <a:gd name="T36" fmla="*/ 108 w 801"/>
              <a:gd name="T37" fmla="*/ 265 h 428"/>
              <a:gd name="T38" fmla="*/ 149 w 801"/>
              <a:gd name="T39" fmla="*/ 284 h 428"/>
              <a:gd name="T40" fmla="*/ 108 w 801"/>
              <a:gd name="T41" fmla="*/ 246 h 428"/>
              <a:gd name="T42" fmla="*/ 93 w 801"/>
              <a:gd name="T43" fmla="*/ 49 h 428"/>
              <a:gd name="T44" fmla="*/ 328 w 801"/>
              <a:gd name="T45" fmla="*/ 73 h 428"/>
              <a:gd name="T46" fmla="*/ 323 w 801"/>
              <a:gd name="T47" fmla="*/ 144 h 428"/>
              <a:gd name="T48" fmla="*/ 340 w 801"/>
              <a:gd name="T49" fmla="*/ 74 h 428"/>
              <a:gd name="T50" fmla="*/ 509 w 801"/>
              <a:gd name="T51" fmla="*/ 32 h 428"/>
              <a:gd name="T52" fmla="*/ 526 w 801"/>
              <a:gd name="T53" fmla="*/ 186 h 428"/>
              <a:gd name="T54" fmla="*/ 647 w 801"/>
              <a:gd name="T55" fmla="*/ 144 h 428"/>
              <a:gd name="T56" fmla="*/ 684 w 801"/>
              <a:gd name="T57" fmla="*/ 213 h 428"/>
              <a:gd name="T58" fmla="*/ 637 w 801"/>
              <a:gd name="T59" fmla="*/ 243 h 428"/>
              <a:gd name="T60" fmla="*/ 705 w 801"/>
              <a:gd name="T61" fmla="*/ 228 h 428"/>
              <a:gd name="T62" fmla="*/ 762 w 801"/>
              <a:gd name="T63" fmla="*/ 276 h 428"/>
              <a:gd name="T64" fmla="*/ 128 w 801"/>
              <a:gd name="T65" fmla="*/ 274 h 428"/>
              <a:gd name="T66" fmla="*/ 134 w 801"/>
              <a:gd name="T67" fmla="*/ 284 h 428"/>
              <a:gd name="T68" fmla="*/ 122 w 801"/>
              <a:gd name="T69" fmla="*/ 271 h 428"/>
              <a:gd name="T70" fmla="*/ 336 w 801"/>
              <a:gd name="T71" fmla="*/ 124 h 428"/>
              <a:gd name="T72" fmla="*/ 327 w 801"/>
              <a:gd name="T73" fmla="*/ 120 h 428"/>
              <a:gd name="T74" fmla="*/ 336 w 801"/>
              <a:gd name="T75" fmla="*/ 124 h 428"/>
              <a:gd name="T76" fmla="*/ 670 w 801"/>
              <a:gd name="T77" fmla="*/ 222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1" h="428">
                <a:moveTo>
                  <a:pt x="650" y="334"/>
                </a:moveTo>
                <a:cubicBezTo>
                  <a:pt x="644" y="334"/>
                  <a:pt x="644" y="343"/>
                  <a:pt x="650" y="343"/>
                </a:cubicBezTo>
                <a:cubicBezTo>
                  <a:pt x="687" y="343"/>
                  <a:pt x="801" y="324"/>
                  <a:pt x="767" y="263"/>
                </a:cubicBezTo>
                <a:cubicBezTo>
                  <a:pt x="759" y="249"/>
                  <a:pt x="741" y="241"/>
                  <a:pt x="729" y="231"/>
                </a:cubicBezTo>
                <a:cubicBezTo>
                  <a:pt x="719" y="223"/>
                  <a:pt x="709" y="218"/>
                  <a:pt x="697" y="215"/>
                </a:cubicBezTo>
                <a:cubicBezTo>
                  <a:pt x="700" y="211"/>
                  <a:pt x="703" y="208"/>
                  <a:pt x="705" y="204"/>
                </a:cubicBezTo>
                <a:cubicBezTo>
                  <a:pt x="718" y="181"/>
                  <a:pt x="703" y="159"/>
                  <a:pt x="685" y="146"/>
                </a:cubicBezTo>
                <a:cubicBezTo>
                  <a:pt x="647" y="120"/>
                  <a:pt x="595" y="135"/>
                  <a:pt x="556" y="160"/>
                </a:cubicBezTo>
                <a:cubicBezTo>
                  <a:pt x="560" y="154"/>
                  <a:pt x="562" y="148"/>
                  <a:pt x="564" y="141"/>
                </a:cubicBezTo>
                <a:cubicBezTo>
                  <a:pt x="570" y="122"/>
                  <a:pt x="563" y="102"/>
                  <a:pt x="557" y="84"/>
                </a:cubicBezTo>
                <a:cubicBezTo>
                  <a:pt x="551" y="67"/>
                  <a:pt x="543" y="52"/>
                  <a:pt x="531" y="38"/>
                </a:cubicBezTo>
                <a:cubicBezTo>
                  <a:pt x="517" y="22"/>
                  <a:pt x="499" y="15"/>
                  <a:pt x="480" y="7"/>
                </a:cubicBezTo>
                <a:cubicBezTo>
                  <a:pt x="464" y="1"/>
                  <a:pt x="441" y="2"/>
                  <a:pt x="424" y="5"/>
                </a:cubicBezTo>
                <a:cubicBezTo>
                  <a:pt x="403" y="8"/>
                  <a:pt x="382" y="15"/>
                  <a:pt x="365" y="29"/>
                </a:cubicBezTo>
                <a:cubicBezTo>
                  <a:pt x="352" y="39"/>
                  <a:pt x="342" y="50"/>
                  <a:pt x="334" y="63"/>
                </a:cubicBezTo>
                <a:cubicBezTo>
                  <a:pt x="327" y="51"/>
                  <a:pt x="318" y="40"/>
                  <a:pt x="308" y="32"/>
                </a:cubicBezTo>
                <a:cubicBezTo>
                  <a:pt x="281" y="8"/>
                  <a:pt x="244" y="1"/>
                  <a:pt x="209" y="1"/>
                </a:cubicBezTo>
                <a:cubicBezTo>
                  <a:pt x="173" y="0"/>
                  <a:pt x="133" y="1"/>
                  <a:pt x="103" y="24"/>
                </a:cubicBezTo>
                <a:cubicBezTo>
                  <a:pt x="90" y="34"/>
                  <a:pt x="80" y="48"/>
                  <a:pt x="71" y="62"/>
                </a:cubicBezTo>
                <a:cubicBezTo>
                  <a:pt x="61" y="81"/>
                  <a:pt x="63" y="106"/>
                  <a:pt x="63" y="126"/>
                </a:cubicBezTo>
                <a:cubicBezTo>
                  <a:pt x="64" y="150"/>
                  <a:pt x="69" y="173"/>
                  <a:pt x="76" y="196"/>
                </a:cubicBezTo>
                <a:cubicBezTo>
                  <a:pt x="80" y="207"/>
                  <a:pt x="84" y="218"/>
                  <a:pt x="88" y="229"/>
                </a:cubicBezTo>
                <a:cubicBezTo>
                  <a:pt x="91" y="238"/>
                  <a:pt x="97" y="246"/>
                  <a:pt x="102" y="253"/>
                </a:cubicBezTo>
                <a:cubicBezTo>
                  <a:pt x="90" y="252"/>
                  <a:pt x="77" y="252"/>
                  <a:pt x="68" y="254"/>
                </a:cubicBezTo>
                <a:cubicBezTo>
                  <a:pt x="34" y="260"/>
                  <a:pt x="0" y="295"/>
                  <a:pt x="4" y="331"/>
                </a:cubicBezTo>
                <a:cubicBezTo>
                  <a:pt x="8" y="374"/>
                  <a:pt x="57" y="398"/>
                  <a:pt x="94" y="406"/>
                </a:cubicBezTo>
                <a:cubicBezTo>
                  <a:pt x="200" y="428"/>
                  <a:pt x="312" y="422"/>
                  <a:pt x="419" y="419"/>
                </a:cubicBezTo>
                <a:cubicBezTo>
                  <a:pt x="469" y="417"/>
                  <a:pt x="517" y="411"/>
                  <a:pt x="566" y="403"/>
                </a:cubicBezTo>
                <a:cubicBezTo>
                  <a:pt x="614" y="395"/>
                  <a:pt x="663" y="393"/>
                  <a:pt x="710" y="381"/>
                </a:cubicBezTo>
                <a:cubicBezTo>
                  <a:pt x="716" y="379"/>
                  <a:pt x="713" y="371"/>
                  <a:pt x="708" y="373"/>
                </a:cubicBezTo>
                <a:cubicBezTo>
                  <a:pt x="657" y="386"/>
                  <a:pt x="603" y="387"/>
                  <a:pt x="550" y="395"/>
                </a:cubicBezTo>
                <a:cubicBezTo>
                  <a:pt x="493" y="403"/>
                  <a:pt x="437" y="406"/>
                  <a:pt x="379" y="407"/>
                </a:cubicBezTo>
                <a:cubicBezTo>
                  <a:pt x="324" y="408"/>
                  <a:pt x="268" y="410"/>
                  <a:pt x="212" y="408"/>
                </a:cubicBezTo>
                <a:cubicBezTo>
                  <a:pt x="185" y="408"/>
                  <a:pt x="157" y="404"/>
                  <a:pt x="130" y="400"/>
                </a:cubicBezTo>
                <a:cubicBezTo>
                  <a:pt x="100" y="396"/>
                  <a:pt x="69" y="393"/>
                  <a:pt x="44" y="373"/>
                </a:cubicBezTo>
                <a:cubicBezTo>
                  <a:pt x="21" y="354"/>
                  <a:pt x="5" y="328"/>
                  <a:pt x="22" y="299"/>
                </a:cubicBezTo>
                <a:cubicBezTo>
                  <a:pt x="35" y="276"/>
                  <a:pt x="64" y="261"/>
                  <a:pt x="89" y="262"/>
                </a:cubicBezTo>
                <a:cubicBezTo>
                  <a:pt x="96" y="263"/>
                  <a:pt x="102" y="263"/>
                  <a:pt x="108" y="265"/>
                </a:cubicBezTo>
                <a:cubicBezTo>
                  <a:pt x="112" y="276"/>
                  <a:pt x="121" y="291"/>
                  <a:pt x="134" y="295"/>
                </a:cubicBezTo>
                <a:cubicBezTo>
                  <a:pt x="141" y="297"/>
                  <a:pt x="151" y="293"/>
                  <a:pt x="149" y="284"/>
                </a:cubicBezTo>
                <a:cubicBezTo>
                  <a:pt x="144" y="269"/>
                  <a:pt x="130" y="260"/>
                  <a:pt x="114" y="256"/>
                </a:cubicBezTo>
                <a:cubicBezTo>
                  <a:pt x="112" y="252"/>
                  <a:pt x="110" y="249"/>
                  <a:pt x="108" y="246"/>
                </a:cubicBezTo>
                <a:cubicBezTo>
                  <a:pt x="100" y="233"/>
                  <a:pt x="96" y="219"/>
                  <a:pt x="90" y="205"/>
                </a:cubicBezTo>
                <a:cubicBezTo>
                  <a:pt x="72" y="158"/>
                  <a:pt x="61" y="91"/>
                  <a:pt x="93" y="49"/>
                </a:cubicBezTo>
                <a:cubicBezTo>
                  <a:pt x="121" y="13"/>
                  <a:pt x="167" y="11"/>
                  <a:pt x="209" y="11"/>
                </a:cubicBezTo>
                <a:cubicBezTo>
                  <a:pt x="257" y="11"/>
                  <a:pt x="306" y="29"/>
                  <a:pt x="328" y="73"/>
                </a:cubicBezTo>
                <a:cubicBezTo>
                  <a:pt x="321" y="88"/>
                  <a:pt x="317" y="103"/>
                  <a:pt x="316" y="120"/>
                </a:cubicBezTo>
                <a:cubicBezTo>
                  <a:pt x="316" y="129"/>
                  <a:pt x="315" y="139"/>
                  <a:pt x="323" y="144"/>
                </a:cubicBezTo>
                <a:cubicBezTo>
                  <a:pt x="331" y="150"/>
                  <a:pt x="342" y="136"/>
                  <a:pt x="344" y="130"/>
                </a:cubicBezTo>
                <a:cubicBezTo>
                  <a:pt x="351" y="112"/>
                  <a:pt x="348" y="92"/>
                  <a:pt x="340" y="74"/>
                </a:cubicBezTo>
                <a:cubicBezTo>
                  <a:pt x="344" y="68"/>
                  <a:pt x="348" y="62"/>
                  <a:pt x="353" y="56"/>
                </a:cubicBezTo>
                <a:cubicBezTo>
                  <a:pt x="390" y="11"/>
                  <a:pt x="460" y="1"/>
                  <a:pt x="509" y="32"/>
                </a:cubicBezTo>
                <a:cubicBezTo>
                  <a:pt x="533" y="48"/>
                  <a:pt x="544" y="76"/>
                  <a:pt x="552" y="102"/>
                </a:cubicBezTo>
                <a:cubicBezTo>
                  <a:pt x="562" y="136"/>
                  <a:pt x="546" y="160"/>
                  <a:pt x="526" y="186"/>
                </a:cubicBezTo>
                <a:cubicBezTo>
                  <a:pt x="521" y="191"/>
                  <a:pt x="528" y="199"/>
                  <a:pt x="533" y="193"/>
                </a:cubicBezTo>
                <a:cubicBezTo>
                  <a:pt x="562" y="162"/>
                  <a:pt x="604" y="142"/>
                  <a:pt x="647" y="144"/>
                </a:cubicBezTo>
                <a:cubicBezTo>
                  <a:pt x="670" y="146"/>
                  <a:pt x="703" y="163"/>
                  <a:pt x="699" y="190"/>
                </a:cubicBezTo>
                <a:cubicBezTo>
                  <a:pt x="697" y="199"/>
                  <a:pt x="692" y="206"/>
                  <a:pt x="684" y="213"/>
                </a:cubicBezTo>
                <a:cubicBezTo>
                  <a:pt x="665" y="211"/>
                  <a:pt x="629" y="211"/>
                  <a:pt x="631" y="238"/>
                </a:cubicBezTo>
                <a:cubicBezTo>
                  <a:pt x="632" y="241"/>
                  <a:pt x="633" y="244"/>
                  <a:pt x="637" y="243"/>
                </a:cubicBezTo>
                <a:cubicBezTo>
                  <a:pt x="653" y="242"/>
                  <a:pt x="673" y="235"/>
                  <a:pt x="688" y="223"/>
                </a:cubicBezTo>
                <a:cubicBezTo>
                  <a:pt x="695" y="225"/>
                  <a:pt x="702" y="226"/>
                  <a:pt x="705" y="228"/>
                </a:cubicBezTo>
                <a:cubicBezTo>
                  <a:pt x="715" y="233"/>
                  <a:pt x="725" y="240"/>
                  <a:pt x="733" y="249"/>
                </a:cubicBezTo>
                <a:cubicBezTo>
                  <a:pt x="744" y="259"/>
                  <a:pt x="756" y="261"/>
                  <a:pt x="762" y="276"/>
                </a:cubicBezTo>
                <a:cubicBezTo>
                  <a:pt x="780" y="320"/>
                  <a:pt x="673" y="333"/>
                  <a:pt x="650" y="334"/>
                </a:cubicBezTo>
                <a:close/>
                <a:moveTo>
                  <a:pt x="128" y="274"/>
                </a:moveTo>
                <a:cubicBezTo>
                  <a:pt x="132" y="277"/>
                  <a:pt x="135" y="279"/>
                  <a:pt x="138" y="283"/>
                </a:cubicBezTo>
                <a:cubicBezTo>
                  <a:pt x="137" y="283"/>
                  <a:pt x="135" y="284"/>
                  <a:pt x="134" y="284"/>
                </a:cubicBezTo>
                <a:cubicBezTo>
                  <a:pt x="129" y="281"/>
                  <a:pt x="126" y="277"/>
                  <a:pt x="123" y="273"/>
                </a:cubicBezTo>
                <a:cubicBezTo>
                  <a:pt x="123" y="272"/>
                  <a:pt x="122" y="271"/>
                  <a:pt x="122" y="271"/>
                </a:cubicBezTo>
                <a:cubicBezTo>
                  <a:pt x="124" y="272"/>
                  <a:pt x="126" y="273"/>
                  <a:pt x="128" y="274"/>
                </a:cubicBezTo>
                <a:close/>
                <a:moveTo>
                  <a:pt x="336" y="124"/>
                </a:moveTo>
                <a:cubicBezTo>
                  <a:pt x="336" y="121"/>
                  <a:pt x="329" y="139"/>
                  <a:pt x="327" y="133"/>
                </a:cubicBezTo>
                <a:cubicBezTo>
                  <a:pt x="326" y="129"/>
                  <a:pt x="326" y="124"/>
                  <a:pt x="327" y="120"/>
                </a:cubicBezTo>
                <a:cubicBezTo>
                  <a:pt x="327" y="108"/>
                  <a:pt x="329" y="97"/>
                  <a:pt x="334" y="87"/>
                </a:cubicBezTo>
                <a:cubicBezTo>
                  <a:pt x="337" y="99"/>
                  <a:pt x="339" y="112"/>
                  <a:pt x="336" y="124"/>
                </a:cubicBezTo>
                <a:close/>
                <a:moveTo>
                  <a:pt x="643" y="232"/>
                </a:moveTo>
                <a:cubicBezTo>
                  <a:pt x="646" y="224"/>
                  <a:pt x="658" y="222"/>
                  <a:pt x="670" y="222"/>
                </a:cubicBezTo>
                <a:cubicBezTo>
                  <a:pt x="661" y="227"/>
                  <a:pt x="651" y="231"/>
                  <a:pt x="643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25" name="Picture 1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068" y="188642"/>
            <a:ext cx="1895427" cy="191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" name="Picture 1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843" y="575257"/>
            <a:ext cx="1263618" cy="123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Freeform 76"/>
          <p:cNvSpPr>
            <a:spLocks noEditPoints="1"/>
          </p:cNvSpPr>
          <p:nvPr/>
        </p:nvSpPr>
        <p:spPr bwMode="auto">
          <a:xfrm>
            <a:off x="5253359" y="1200223"/>
            <a:ext cx="1413311" cy="761013"/>
          </a:xfrm>
          <a:custGeom>
            <a:avLst/>
            <a:gdLst>
              <a:gd name="T0" fmla="*/ 760 w 875"/>
              <a:gd name="T1" fmla="*/ 271 h 471"/>
              <a:gd name="T2" fmla="*/ 726 w 875"/>
              <a:gd name="T3" fmla="*/ 241 h 471"/>
              <a:gd name="T4" fmla="*/ 516 w 875"/>
              <a:gd name="T5" fmla="*/ 125 h 471"/>
              <a:gd name="T6" fmla="*/ 406 w 875"/>
              <a:gd name="T7" fmla="*/ 10 h 471"/>
              <a:gd name="T8" fmla="*/ 172 w 875"/>
              <a:gd name="T9" fmla="*/ 159 h 471"/>
              <a:gd name="T10" fmla="*/ 146 w 875"/>
              <a:gd name="T11" fmla="*/ 308 h 471"/>
              <a:gd name="T12" fmla="*/ 125 w 875"/>
              <a:gd name="T13" fmla="*/ 315 h 471"/>
              <a:gd name="T14" fmla="*/ 11 w 875"/>
              <a:gd name="T15" fmla="*/ 374 h 471"/>
              <a:gd name="T16" fmla="*/ 469 w 875"/>
              <a:gd name="T17" fmla="*/ 452 h 471"/>
              <a:gd name="T18" fmla="*/ 712 w 875"/>
              <a:gd name="T19" fmla="*/ 427 h 471"/>
              <a:gd name="T20" fmla="*/ 609 w 875"/>
              <a:gd name="T21" fmla="*/ 440 h 471"/>
              <a:gd name="T22" fmla="*/ 393 w 875"/>
              <a:gd name="T23" fmla="*/ 440 h 471"/>
              <a:gd name="T24" fmla="*/ 76 w 875"/>
              <a:gd name="T25" fmla="*/ 427 h 471"/>
              <a:gd name="T26" fmla="*/ 99 w 875"/>
              <a:gd name="T27" fmla="*/ 323 h 471"/>
              <a:gd name="T28" fmla="*/ 159 w 875"/>
              <a:gd name="T29" fmla="*/ 353 h 471"/>
              <a:gd name="T30" fmla="*/ 156 w 875"/>
              <a:gd name="T31" fmla="*/ 318 h 471"/>
              <a:gd name="T32" fmla="*/ 212 w 875"/>
              <a:gd name="T33" fmla="*/ 115 h 471"/>
              <a:gd name="T34" fmla="*/ 499 w 875"/>
              <a:gd name="T35" fmla="*/ 101 h 471"/>
              <a:gd name="T36" fmla="*/ 487 w 875"/>
              <a:gd name="T37" fmla="*/ 132 h 471"/>
              <a:gd name="T38" fmla="*/ 505 w 875"/>
              <a:gd name="T39" fmla="*/ 199 h 471"/>
              <a:gd name="T40" fmla="*/ 532 w 875"/>
              <a:gd name="T41" fmla="*/ 135 h 471"/>
              <a:gd name="T42" fmla="*/ 712 w 875"/>
              <a:gd name="T43" fmla="*/ 251 h 471"/>
              <a:gd name="T44" fmla="*/ 644 w 875"/>
              <a:gd name="T45" fmla="*/ 309 h 471"/>
              <a:gd name="T46" fmla="*/ 701 w 875"/>
              <a:gd name="T47" fmla="*/ 296 h 471"/>
              <a:gd name="T48" fmla="*/ 746 w 875"/>
              <a:gd name="T49" fmla="*/ 284 h 471"/>
              <a:gd name="T50" fmla="*/ 814 w 875"/>
              <a:gd name="T51" fmla="*/ 388 h 471"/>
              <a:gd name="T52" fmla="*/ 711 w 875"/>
              <a:gd name="T53" fmla="*/ 418 h 471"/>
              <a:gd name="T54" fmla="*/ 834 w 875"/>
              <a:gd name="T55" fmla="*/ 392 h 471"/>
              <a:gd name="T56" fmla="*/ 177 w 875"/>
              <a:gd name="T57" fmla="*/ 353 h 471"/>
              <a:gd name="T58" fmla="*/ 158 w 875"/>
              <a:gd name="T59" fmla="*/ 327 h 471"/>
              <a:gd name="T60" fmla="*/ 177 w 875"/>
              <a:gd name="T61" fmla="*/ 353 h 471"/>
              <a:gd name="T62" fmla="*/ 449 w 875"/>
              <a:gd name="T63" fmla="*/ 194 h 471"/>
              <a:gd name="T64" fmla="*/ 507 w 875"/>
              <a:gd name="T65" fmla="*/ 1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5" h="471">
                <a:moveTo>
                  <a:pt x="858" y="311"/>
                </a:moveTo>
                <a:cubicBezTo>
                  <a:pt x="839" y="277"/>
                  <a:pt x="794" y="273"/>
                  <a:pt x="760" y="271"/>
                </a:cubicBezTo>
                <a:cubicBezTo>
                  <a:pt x="745" y="271"/>
                  <a:pt x="731" y="271"/>
                  <a:pt x="718" y="273"/>
                </a:cubicBezTo>
                <a:cubicBezTo>
                  <a:pt x="724" y="262"/>
                  <a:pt x="729" y="250"/>
                  <a:pt x="726" y="241"/>
                </a:cubicBezTo>
                <a:cubicBezTo>
                  <a:pt x="713" y="192"/>
                  <a:pt x="675" y="160"/>
                  <a:pt x="630" y="140"/>
                </a:cubicBezTo>
                <a:cubicBezTo>
                  <a:pt x="595" y="125"/>
                  <a:pt x="554" y="119"/>
                  <a:pt x="516" y="125"/>
                </a:cubicBezTo>
                <a:cubicBezTo>
                  <a:pt x="514" y="114"/>
                  <a:pt x="511" y="103"/>
                  <a:pt x="508" y="93"/>
                </a:cubicBezTo>
                <a:cubicBezTo>
                  <a:pt x="491" y="48"/>
                  <a:pt x="452" y="19"/>
                  <a:pt x="406" y="10"/>
                </a:cubicBezTo>
                <a:cubicBezTo>
                  <a:pt x="357" y="0"/>
                  <a:pt x="310" y="17"/>
                  <a:pt x="270" y="44"/>
                </a:cubicBezTo>
                <a:cubicBezTo>
                  <a:pt x="229" y="73"/>
                  <a:pt x="196" y="115"/>
                  <a:pt x="172" y="159"/>
                </a:cubicBezTo>
                <a:cubicBezTo>
                  <a:pt x="161" y="180"/>
                  <a:pt x="151" y="202"/>
                  <a:pt x="146" y="225"/>
                </a:cubicBezTo>
                <a:cubicBezTo>
                  <a:pt x="141" y="253"/>
                  <a:pt x="147" y="280"/>
                  <a:pt x="146" y="308"/>
                </a:cubicBezTo>
                <a:cubicBezTo>
                  <a:pt x="146" y="311"/>
                  <a:pt x="146" y="314"/>
                  <a:pt x="146" y="317"/>
                </a:cubicBezTo>
                <a:cubicBezTo>
                  <a:pt x="137" y="316"/>
                  <a:pt x="129" y="315"/>
                  <a:pt x="125" y="315"/>
                </a:cubicBezTo>
                <a:cubicBezTo>
                  <a:pt x="101" y="312"/>
                  <a:pt x="82" y="312"/>
                  <a:pt x="60" y="322"/>
                </a:cubicBezTo>
                <a:cubicBezTo>
                  <a:pt x="37" y="332"/>
                  <a:pt x="19" y="350"/>
                  <a:pt x="11" y="374"/>
                </a:cubicBezTo>
                <a:cubicBezTo>
                  <a:pt x="0" y="412"/>
                  <a:pt x="38" y="428"/>
                  <a:pt x="68" y="436"/>
                </a:cubicBezTo>
                <a:cubicBezTo>
                  <a:pt x="198" y="471"/>
                  <a:pt x="336" y="447"/>
                  <a:pt x="469" y="452"/>
                </a:cubicBezTo>
                <a:cubicBezTo>
                  <a:pt x="511" y="454"/>
                  <a:pt x="552" y="454"/>
                  <a:pt x="594" y="451"/>
                </a:cubicBezTo>
                <a:cubicBezTo>
                  <a:pt x="635" y="447"/>
                  <a:pt x="674" y="445"/>
                  <a:pt x="712" y="427"/>
                </a:cubicBezTo>
                <a:cubicBezTo>
                  <a:pt x="714" y="426"/>
                  <a:pt x="712" y="423"/>
                  <a:pt x="710" y="424"/>
                </a:cubicBezTo>
                <a:cubicBezTo>
                  <a:pt x="677" y="436"/>
                  <a:pt x="644" y="436"/>
                  <a:pt x="609" y="440"/>
                </a:cubicBezTo>
                <a:cubicBezTo>
                  <a:pt x="571" y="444"/>
                  <a:pt x="532" y="444"/>
                  <a:pt x="493" y="443"/>
                </a:cubicBezTo>
                <a:cubicBezTo>
                  <a:pt x="460" y="442"/>
                  <a:pt x="427" y="440"/>
                  <a:pt x="393" y="440"/>
                </a:cubicBezTo>
                <a:cubicBezTo>
                  <a:pt x="354" y="440"/>
                  <a:pt x="316" y="443"/>
                  <a:pt x="277" y="444"/>
                </a:cubicBezTo>
                <a:cubicBezTo>
                  <a:pt x="210" y="445"/>
                  <a:pt x="141" y="443"/>
                  <a:pt x="76" y="427"/>
                </a:cubicBezTo>
                <a:cubicBezTo>
                  <a:pt x="56" y="422"/>
                  <a:pt x="28" y="416"/>
                  <a:pt x="21" y="394"/>
                </a:cubicBezTo>
                <a:cubicBezTo>
                  <a:pt x="9" y="355"/>
                  <a:pt x="68" y="324"/>
                  <a:pt x="99" y="323"/>
                </a:cubicBezTo>
                <a:cubicBezTo>
                  <a:pt x="114" y="323"/>
                  <a:pt x="131" y="324"/>
                  <a:pt x="147" y="326"/>
                </a:cubicBezTo>
                <a:cubicBezTo>
                  <a:pt x="149" y="336"/>
                  <a:pt x="152" y="345"/>
                  <a:pt x="159" y="353"/>
                </a:cubicBezTo>
                <a:cubicBezTo>
                  <a:pt x="167" y="362"/>
                  <a:pt x="189" y="370"/>
                  <a:pt x="199" y="360"/>
                </a:cubicBezTo>
                <a:cubicBezTo>
                  <a:pt x="223" y="333"/>
                  <a:pt x="186" y="323"/>
                  <a:pt x="156" y="318"/>
                </a:cubicBezTo>
                <a:cubicBezTo>
                  <a:pt x="155" y="307"/>
                  <a:pt x="157" y="296"/>
                  <a:pt x="155" y="285"/>
                </a:cubicBezTo>
                <a:cubicBezTo>
                  <a:pt x="147" y="221"/>
                  <a:pt x="175" y="165"/>
                  <a:pt x="212" y="115"/>
                </a:cubicBezTo>
                <a:cubicBezTo>
                  <a:pt x="247" y="69"/>
                  <a:pt x="295" y="30"/>
                  <a:pt x="353" y="19"/>
                </a:cubicBezTo>
                <a:cubicBezTo>
                  <a:pt x="414" y="7"/>
                  <a:pt x="480" y="41"/>
                  <a:pt x="499" y="101"/>
                </a:cubicBezTo>
                <a:cubicBezTo>
                  <a:pt x="502" y="109"/>
                  <a:pt x="504" y="118"/>
                  <a:pt x="505" y="127"/>
                </a:cubicBezTo>
                <a:cubicBezTo>
                  <a:pt x="499" y="128"/>
                  <a:pt x="493" y="130"/>
                  <a:pt x="487" y="132"/>
                </a:cubicBezTo>
                <a:cubicBezTo>
                  <a:pt x="448" y="144"/>
                  <a:pt x="432" y="169"/>
                  <a:pt x="438" y="209"/>
                </a:cubicBezTo>
                <a:cubicBezTo>
                  <a:pt x="444" y="245"/>
                  <a:pt x="493" y="216"/>
                  <a:pt x="505" y="199"/>
                </a:cubicBezTo>
                <a:cubicBezTo>
                  <a:pt x="516" y="182"/>
                  <a:pt x="519" y="159"/>
                  <a:pt x="517" y="136"/>
                </a:cubicBezTo>
                <a:cubicBezTo>
                  <a:pt x="522" y="136"/>
                  <a:pt x="527" y="135"/>
                  <a:pt x="532" y="135"/>
                </a:cubicBezTo>
                <a:cubicBezTo>
                  <a:pt x="579" y="132"/>
                  <a:pt x="627" y="146"/>
                  <a:pt x="665" y="174"/>
                </a:cubicBezTo>
                <a:cubicBezTo>
                  <a:pt x="687" y="189"/>
                  <a:pt x="719" y="222"/>
                  <a:pt x="712" y="251"/>
                </a:cubicBezTo>
                <a:cubicBezTo>
                  <a:pt x="711" y="260"/>
                  <a:pt x="707" y="269"/>
                  <a:pt x="701" y="276"/>
                </a:cubicBezTo>
                <a:cubicBezTo>
                  <a:pt x="681" y="282"/>
                  <a:pt x="663" y="292"/>
                  <a:pt x="644" y="309"/>
                </a:cubicBezTo>
                <a:cubicBezTo>
                  <a:pt x="640" y="312"/>
                  <a:pt x="642" y="320"/>
                  <a:pt x="648" y="320"/>
                </a:cubicBezTo>
                <a:cubicBezTo>
                  <a:pt x="669" y="319"/>
                  <a:pt x="686" y="310"/>
                  <a:pt x="701" y="296"/>
                </a:cubicBezTo>
                <a:cubicBezTo>
                  <a:pt x="703" y="294"/>
                  <a:pt x="705" y="291"/>
                  <a:pt x="708" y="288"/>
                </a:cubicBezTo>
                <a:cubicBezTo>
                  <a:pt x="719" y="285"/>
                  <a:pt x="732" y="284"/>
                  <a:pt x="746" y="284"/>
                </a:cubicBezTo>
                <a:cubicBezTo>
                  <a:pt x="778" y="285"/>
                  <a:pt x="816" y="286"/>
                  <a:pt x="840" y="310"/>
                </a:cubicBezTo>
                <a:cubicBezTo>
                  <a:pt x="871" y="341"/>
                  <a:pt x="842" y="372"/>
                  <a:pt x="814" y="388"/>
                </a:cubicBezTo>
                <a:cubicBezTo>
                  <a:pt x="782" y="407"/>
                  <a:pt x="748" y="407"/>
                  <a:pt x="712" y="406"/>
                </a:cubicBezTo>
                <a:cubicBezTo>
                  <a:pt x="705" y="406"/>
                  <a:pt x="704" y="417"/>
                  <a:pt x="711" y="418"/>
                </a:cubicBezTo>
                <a:cubicBezTo>
                  <a:pt x="737" y="419"/>
                  <a:pt x="762" y="420"/>
                  <a:pt x="788" y="416"/>
                </a:cubicBezTo>
                <a:cubicBezTo>
                  <a:pt x="803" y="413"/>
                  <a:pt x="821" y="400"/>
                  <a:pt x="834" y="392"/>
                </a:cubicBezTo>
                <a:cubicBezTo>
                  <a:pt x="864" y="372"/>
                  <a:pt x="875" y="343"/>
                  <a:pt x="858" y="311"/>
                </a:cubicBezTo>
                <a:close/>
                <a:moveTo>
                  <a:pt x="177" y="353"/>
                </a:moveTo>
                <a:cubicBezTo>
                  <a:pt x="170" y="350"/>
                  <a:pt x="165" y="346"/>
                  <a:pt x="162" y="340"/>
                </a:cubicBezTo>
                <a:cubicBezTo>
                  <a:pt x="160" y="336"/>
                  <a:pt x="158" y="332"/>
                  <a:pt x="158" y="327"/>
                </a:cubicBezTo>
                <a:cubicBezTo>
                  <a:pt x="167" y="329"/>
                  <a:pt x="176" y="331"/>
                  <a:pt x="184" y="333"/>
                </a:cubicBezTo>
                <a:cubicBezTo>
                  <a:pt x="182" y="340"/>
                  <a:pt x="179" y="346"/>
                  <a:pt x="177" y="353"/>
                </a:cubicBezTo>
                <a:close/>
                <a:moveTo>
                  <a:pt x="478" y="209"/>
                </a:moveTo>
                <a:cubicBezTo>
                  <a:pt x="462" y="218"/>
                  <a:pt x="448" y="213"/>
                  <a:pt x="449" y="194"/>
                </a:cubicBezTo>
                <a:cubicBezTo>
                  <a:pt x="449" y="182"/>
                  <a:pt x="449" y="169"/>
                  <a:pt x="457" y="160"/>
                </a:cubicBezTo>
                <a:cubicBezTo>
                  <a:pt x="469" y="148"/>
                  <a:pt x="488" y="141"/>
                  <a:pt x="507" y="138"/>
                </a:cubicBezTo>
                <a:cubicBezTo>
                  <a:pt x="509" y="166"/>
                  <a:pt x="502" y="196"/>
                  <a:pt x="478" y="2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49" name="组合 1148"/>
          <p:cNvGrpSpPr/>
          <p:nvPr/>
        </p:nvGrpSpPr>
        <p:grpSpPr>
          <a:xfrm>
            <a:off x="7995541" y="5025873"/>
            <a:ext cx="2216302" cy="1755929"/>
            <a:chOff x="4803775" y="2409826"/>
            <a:chExt cx="2590801" cy="2052637"/>
          </a:xfrm>
          <a:solidFill>
            <a:schemeClr val="bg1"/>
          </a:solidFill>
        </p:grpSpPr>
        <p:sp>
          <p:nvSpPr>
            <p:cNvPr id="1134" name="Freeform 118"/>
            <p:cNvSpPr>
              <a:spLocks noEditPoints="1"/>
            </p:cNvSpPr>
            <p:nvPr/>
          </p:nvSpPr>
          <p:spPr bwMode="auto">
            <a:xfrm>
              <a:off x="4803775" y="2740025"/>
              <a:ext cx="1233488" cy="1703387"/>
            </a:xfrm>
            <a:custGeom>
              <a:avLst/>
              <a:gdLst>
                <a:gd name="T0" fmla="*/ 294 w 329"/>
                <a:gd name="T1" fmla="*/ 164 h 454"/>
                <a:gd name="T2" fmla="*/ 276 w 329"/>
                <a:gd name="T3" fmla="*/ 135 h 454"/>
                <a:gd name="T4" fmla="*/ 258 w 329"/>
                <a:gd name="T5" fmla="*/ 99 h 454"/>
                <a:gd name="T6" fmla="*/ 39 w 329"/>
                <a:gd name="T7" fmla="*/ 156 h 454"/>
                <a:gd name="T8" fmla="*/ 98 w 329"/>
                <a:gd name="T9" fmla="*/ 231 h 454"/>
                <a:gd name="T10" fmla="*/ 34 w 329"/>
                <a:gd name="T11" fmla="*/ 206 h 454"/>
                <a:gd name="T12" fmla="*/ 11 w 329"/>
                <a:gd name="T13" fmla="*/ 216 h 454"/>
                <a:gd name="T14" fmla="*/ 83 w 329"/>
                <a:gd name="T15" fmla="*/ 307 h 454"/>
                <a:gd name="T16" fmla="*/ 69 w 329"/>
                <a:gd name="T17" fmla="*/ 377 h 454"/>
                <a:gd name="T18" fmla="*/ 85 w 329"/>
                <a:gd name="T19" fmla="*/ 450 h 454"/>
                <a:gd name="T20" fmla="*/ 83 w 329"/>
                <a:gd name="T21" fmla="*/ 389 h 454"/>
                <a:gd name="T22" fmla="*/ 145 w 329"/>
                <a:gd name="T23" fmla="*/ 326 h 454"/>
                <a:gd name="T24" fmla="*/ 111 w 329"/>
                <a:gd name="T25" fmla="*/ 338 h 454"/>
                <a:gd name="T26" fmla="*/ 160 w 329"/>
                <a:gd name="T27" fmla="*/ 325 h 454"/>
                <a:gd name="T28" fmla="*/ 258 w 329"/>
                <a:gd name="T29" fmla="*/ 406 h 454"/>
                <a:gd name="T30" fmla="*/ 264 w 329"/>
                <a:gd name="T31" fmla="*/ 396 h 454"/>
                <a:gd name="T32" fmla="*/ 207 w 329"/>
                <a:gd name="T33" fmla="*/ 354 h 454"/>
                <a:gd name="T34" fmla="*/ 207 w 329"/>
                <a:gd name="T35" fmla="*/ 236 h 454"/>
                <a:gd name="T36" fmla="*/ 315 w 329"/>
                <a:gd name="T37" fmla="*/ 140 h 454"/>
                <a:gd name="T38" fmla="*/ 260 w 329"/>
                <a:gd name="T39" fmla="*/ 122 h 454"/>
                <a:gd name="T40" fmla="*/ 12 w 329"/>
                <a:gd name="T41" fmla="*/ 211 h 454"/>
                <a:gd name="T42" fmla="*/ 104 w 329"/>
                <a:gd name="T43" fmla="*/ 430 h 454"/>
                <a:gd name="T44" fmla="*/ 277 w 329"/>
                <a:gd name="T45" fmla="*/ 418 h 454"/>
                <a:gd name="T46" fmla="*/ 264 w 329"/>
                <a:gd name="T47" fmla="*/ 403 h 454"/>
                <a:gd name="T48" fmla="*/ 251 w 329"/>
                <a:gd name="T49" fmla="*/ 106 h 454"/>
                <a:gd name="T50" fmla="*/ 227 w 329"/>
                <a:gd name="T51" fmla="*/ 102 h 454"/>
                <a:gd name="T52" fmla="*/ 204 w 329"/>
                <a:gd name="T53" fmla="*/ 100 h 454"/>
                <a:gd name="T54" fmla="*/ 199 w 329"/>
                <a:gd name="T55" fmla="*/ 101 h 454"/>
                <a:gd name="T56" fmla="*/ 175 w 329"/>
                <a:gd name="T57" fmla="*/ 101 h 454"/>
                <a:gd name="T58" fmla="*/ 139 w 329"/>
                <a:gd name="T59" fmla="*/ 28 h 454"/>
                <a:gd name="T60" fmla="*/ 158 w 329"/>
                <a:gd name="T61" fmla="*/ 101 h 454"/>
                <a:gd name="T62" fmla="*/ 134 w 329"/>
                <a:gd name="T63" fmla="*/ 30 h 454"/>
                <a:gd name="T64" fmla="*/ 130 w 329"/>
                <a:gd name="T65" fmla="*/ 105 h 454"/>
                <a:gd name="T66" fmla="*/ 113 w 329"/>
                <a:gd name="T67" fmla="*/ 72 h 454"/>
                <a:gd name="T68" fmla="*/ 88 w 329"/>
                <a:gd name="T69" fmla="*/ 119 h 454"/>
                <a:gd name="T70" fmla="*/ 63 w 329"/>
                <a:gd name="T71" fmla="*/ 134 h 454"/>
                <a:gd name="T72" fmla="*/ 121 w 329"/>
                <a:gd name="T73" fmla="*/ 32 h 454"/>
                <a:gd name="T74" fmla="*/ 39 w 329"/>
                <a:gd name="T75" fmla="*/ 175 h 454"/>
                <a:gd name="T76" fmla="*/ 39 w 329"/>
                <a:gd name="T77" fmla="*/ 175 h 454"/>
                <a:gd name="T78" fmla="*/ 76 w 329"/>
                <a:gd name="T79" fmla="*/ 68 h 454"/>
                <a:gd name="T80" fmla="*/ 47 w 329"/>
                <a:gd name="T81" fmla="*/ 153 h 454"/>
                <a:gd name="T82" fmla="*/ 109 w 329"/>
                <a:gd name="T83" fmla="*/ 119 h 454"/>
                <a:gd name="T84" fmla="*/ 204 w 329"/>
                <a:gd name="T85" fmla="*/ 340 h 454"/>
                <a:gd name="T86" fmla="*/ 165 w 329"/>
                <a:gd name="T87" fmla="*/ 325 h 454"/>
                <a:gd name="T88" fmla="*/ 219 w 329"/>
                <a:gd name="T89" fmla="*/ 292 h 454"/>
                <a:gd name="T90" fmla="*/ 91 w 329"/>
                <a:gd name="T91" fmla="*/ 288 h 454"/>
                <a:gd name="T92" fmla="*/ 98 w 329"/>
                <a:gd name="T93" fmla="*/ 252 h 454"/>
                <a:gd name="T94" fmla="*/ 219 w 329"/>
                <a:gd name="T95" fmla="*/ 292 h 454"/>
                <a:gd name="T96" fmla="*/ 299 w 329"/>
                <a:gd name="T97" fmla="*/ 161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454">
                  <a:moveTo>
                    <a:pt x="315" y="140"/>
                  </a:moveTo>
                  <a:cubicBezTo>
                    <a:pt x="307" y="138"/>
                    <a:pt x="293" y="141"/>
                    <a:pt x="291" y="150"/>
                  </a:cubicBezTo>
                  <a:cubicBezTo>
                    <a:pt x="291" y="151"/>
                    <a:pt x="292" y="152"/>
                    <a:pt x="292" y="153"/>
                  </a:cubicBezTo>
                  <a:cubicBezTo>
                    <a:pt x="291" y="157"/>
                    <a:pt x="292" y="161"/>
                    <a:pt x="294" y="164"/>
                  </a:cubicBezTo>
                  <a:cubicBezTo>
                    <a:pt x="272" y="199"/>
                    <a:pt x="245" y="220"/>
                    <a:pt x="206" y="232"/>
                  </a:cubicBezTo>
                  <a:cubicBezTo>
                    <a:pt x="204" y="228"/>
                    <a:pt x="202" y="223"/>
                    <a:pt x="200" y="219"/>
                  </a:cubicBezTo>
                  <a:cubicBezTo>
                    <a:pt x="227" y="202"/>
                    <a:pt x="247" y="177"/>
                    <a:pt x="256" y="147"/>
                  </a:cubicBezTo>
                  <a:cubicBezTo>
                    <a:pt x="264" y="150"/>
                    <a:pt x="274" y="144"/>
                    <a:pt x="276" y="135"/>
                  </a:cubicBezTo>
                  <a:cubicBezTo>
                    <a:pt x="277" y="125"/>
                    <a:pt x="269" y="117"/>
                    <a:pt x="260" y="116"/>
                  </a:cubicBezTo>
                  <a:cubicBezTo>
                    <a:pt x="260" y="114"/>
                    <a:pt x="260" y="112"/>
                    <a:pt x="260" y="111"/>
                  </a:cubicBezTo>
                  <a:cubicBezTo>
                    <a:pt x="260" y="110"/>
                    <a:pt x="260" y="109"/>
                    <a:pt x="260" y="109"/>
                  </a:cubicBezTo>
                  <a:cubicBezTo>
                    <a:pt x="259" y="106"/>
                    <a:pt x="259" y="102"/>
                    <a:pt x="258" y="99"/>
                  </a:cubicBezTo>
                  <a:cubicBezTo>
                    <a:pt x="249" y="43"/>
                    <a:pt x="192" y="0"/>
                    <a:pt x="136" y="20"/>
                  </a:cubicBezTo>
                  <a:cubicBezTo>
                    <a:pt x="135" y="20"/>
                    <a:pt x="135" y="21"/>
                    <a:pt x="135" y="21"/>
                  </a:cubicBezTo>
                  <a:cubicBezTo>
                    <a:pt x="74" y="23"/>
                    <a:pt x="33" y="93"/>
                    <a:pt x="38" y="148"/>
                  </a:cubicBezTo>
                  <a:cubicBezTo>
                    <a:pt x="38" y="151"/>
                    <a:pt x="39" y="153"/>
                    <a:pt x="39" y="156"/>
                  </a:cubicBezTo>
                  <a:cubicBezTo>
                    <a:pt x="30" y="155"/>
                    <a:pt x="20" y="165"/>
                    <a:pt x="25" y="175"/>
                  </a:cubicBezTo>
                  <a:cubicBezTo>
                    <a:pt x="28" y="179"/>
                    <a:pt x="33" y="181"/>
                    <a:pt x="37" y="182"/>
                  </a:cubicBezTo>
                  <a:cubicBezTo>
                    <a:pt x="40" y="182"/>
                    <a:pt x="43" y="181"/>
                    <a:pt x="46" y="179"/>
                  </a:cubicBezTo>
                  <a:cubicBezTo>
                    <a:pt x="56" y="204"/>
                    <a:pt x="74" y="222"/>
                    <a:pt x="98" y="231"/>
                  </a:cubicBezTo>
                  <a:cubicBezTo>
                    <a:pt x="95" y="238"/>
                    <a:pt x="93" y="245"/>
                    <a:pt x="90" y="252"/>
                  </a:cubicBezTo>
                  <a:cubicBezTo>
                    <a:pt x="77" y="252"/>
                    <a:pt x="64" y="249"/>
                    <a:pt x="53" y="243"/>
                  </a:cubicBezTo>
                  <a:cubicBezTo>
                    <a:pt x="41" y="236"/>
                    <a:pt x="34" y="226"/>
                    <a:pt x="26" y="215"/>
                  </a:cubicBezTo>
                  <a:cubicBezTo>
                    <a:pt x="30" y="213"/>
                    <a:pt x="32" y="209"/>
                    <a:pt x="34" y="206"/>
                  </a:cubicBezTo>
                  <a:cubicBezTo>
                    <a:pt x="37" y="197"/>
                    <a:pt x="31" y="188"/>
                    <a:pt x="22" y="185"/>
                  </a:cubicBezTo>
                  <a:cubicBezTo>
                    <a:pt x="13" y="182"/>
                    <a:pt x="4" y="187"/>
                    <a:pt x="2" y="196"/>
                  </a:cubicBezTo>
                  <a:cubicBezTo>
                    <a:pt x="0" y="203"/>
                    <a:pt x="3" y="212"/>
                    <a:pt x="11" y="215"/>
                  </a:cubicBezTo>
                  <a:cubicBezTo>
                    <a:pt x="11" y="215"/>
                    <a:pt x="11" y="216"/>
                    <a:pt x="11" y="216"/>
                  </a:cubicBezTo>
                  <a:cubicBezTo>
                    <a:pt x="14" y="219"/>
                    <a:pt x="18" y="219"/>
                    <a:pt x="22" y="218"/>
                  </a:cubicBezTo>
                  <a:cubicBezTo>
                    <a:pt x="28" y="245"/>
                    <a:pt x="62" y="260"/>
                    <a:pt x="89" y="257"/>
                  </a:cubicBezTo>
                  <a:cubicBezTo>
                    <a:pt x="86" y="266"/>
                    <a:pt x="84" y="276"/>
                    <a:pt x="82" y="286"/>
                  </a:cubicBezTo>
                  <a:cubicBezTo>
                    <a:pt x="81" y="292"/>
                    <a:pt x="78" y="301"/>
                    <a:pt x="83" y="307"/>
                  </a:cubicBezTo>
                  <a:cubicBezTo>
                    <a:pt x="85" y="309"/>
                    <a:pt x="88" y="311"/>
                    <a:pt x="91" y="312"/>
                  </a:cubicBezTo>
                  <a:cubicBezTo>
                    <a:pt x="87" y="319"/>
                    <a:pt x="80" y="328"/>
                    <a:pt x="82" y="334"/>
                  </a:cubicBezTo>
                  <a:cubicBezTo>
                    <a:pt x="84" y="341"/>
                    <a:pt x="95" y="343"/>
                    <a:pt x="102" y="344"/>
                  </a:cubicBezTo>
                  <a:cubicBezTo>
                    <a:pt x="89" y="351"/>
                    <a:pt x="70" y="361"/>
                    <a:pt x="69" y="377"/>
                  </a:cubicBezTo>
                  <a:cubicBezTo>
                    <a:pt x="69" y="386"/>
                    <a:pt x="76" y="394"/>
                    <a:pt x="80" y="401"/>
                  </a:cubicBezTo>
                  <a:cubicBezTo>
                    <a:pt x="86" y="409"/>
                    <a:pt x="93" y="418"/>
                    <a:pt x="100" y="426"/>
                  </a:cubicBezTo>
                  <a:cubicBezTo>
                    <a:pt x="93" y="427"/>
                    <a:pt x="87" y="432"/>
                    <a:pt x="85" y="438"/>
                  </a:cubicBezTo>
                  <a:cubicBezTo>
                    <a:pt x="84" y="441"/>
                    <a:pt x="83" y="447"/>
                    <a:pt x="85" y="450"/>
                  </a:cubicBezTo>
                  <a:cubicBezTo>
                    <a:pt x="87" y="453"/>
                    <a:pt x="92" y="454"/>
                    <a:pt x="96" y="453"/>
                  </a:cubicBezTo>
                  <a:cubicBezTo>
                    <a:pt x="105" y="453"/>
                    <a:pt x="111" y="445"/>
                    <a:pt x="114" y="436"/>
                  </a:cubicBezTo>
                  <a:cubicBezTo>
                    <a:pt x="115" y="431"/>
                    <a:pt x="114" y="420"/>
                    <a:pt x="105" y="422"/>
                  </a:cubicBezTo>
                  <a:cubicBezTo>
                    <a:pt x="98" y="411"/>
                    <a:pt x="88" y="401"/>
                    <a:pt x="83" y="389"/>
                  </a:cubicBezTo>
                  <a:cubicBezTo>
                    <a:pt x="72" y="368"/>
                    <a:pt x="95" y="357"/>
                    <a:pt x="108" y="345"/>
                  </a:cubicBezTo>
                  <a:cubicBezTo>
                    <a:pt x="114" y="347"/>
                    <a:pt x="120" y="348"/>
                    <a:pt x="126" y="349"/>
                  </a:cubicBezTo>
                  <a:cubicBezTo>
                    <a:pt x="130" y="349"/>
                    <a:pt x="135" y="351"/>
                    <a:pt x="138" y="350"/>
                  </a:cubicBezTo>
                  <a:cubicBezTo>
                    <a:pt x="146" y="347"/>
                    <a:pt x="145" y="332"/>
                    <a:pt x="145" y="326"/>
                  </a:cubicBezTo>
                  <a:cubicBezTo>
                    <a:pt x="145" y="322"/>
                    <a:pt x="139" y="321"/>
                    <a:pt x="138" y="325"/>
                  </a:cubicBezTo>
                  <a:cubicBezTo>
                    <a:pt x="137" y="329"/>
                    <a:pt x="136" y="334"/>
                    <a:pt x="135" y="338"/>
                  </a:cubicBezTo>
                  <a:cubicBezTo>
                    <a:pt x="134" y="342"/>
                    <a:pt x="136" y="341"/>
                    <a:pt x="132" y="342"/>
                  </a:cubicBezTo>
                  <a:cubicBezTo>
                    <a:pt x="127" y="343"/>
                    <a:pt x="116" y="339"/>
                    <a:pt x="111" y="338"/>
                  </a:cubicBezTo>
                  <a:cubicBezTo>
                    <a:pt x="105" y="337"/>
                    <a:pt x="95" y="336"/>
                    <a:pt x="92" y="331"/>
                  </a:cubicBezTo>
                  <a:cubicBezTo>
                    <a:pt x="90" y="327"/>
                    <a:pt x="93" y="320"/>
                    <a:pt x="95" y="314"/>
                  </a:cubicBezTo>
                  <a:cubicBezTo>
                    <a:pt x="103" y="316"/>
                    <a:pt x="112" y="317"/>
                    <a:pt x="117" y="318"/>
                  </a:cubicBezTo>
                  <a:cubicBezTo>
                    <a:pt x="132" y="321"/>
                    <a:pt x="146" y="323"/>
                    <a:pt x="160" y="325"/>
                  </a:cubicBezTo>
                  <a:cubicBezTo>
                    <a:pt x="160" y="332"/>
                    <a:pt x="160" y="339"/>
                    <a:pt x="158" y="346"/>
                  </a:cubicBezTo>
                  <a:cubicBezTo>
                    <a:pt x="157" y="348"/>
                    <a:pt x="159" y="350"/>
                    <a:pt x="161" y="350"/>
                  </a:cubicBezTo>
                  <a:cubicBezTo>
                    <a:pt x="168" y="351"/>
                    <a:pt x="174" y="352"/>
                    <a:pt x="181" y="352"/>
                  </a:cubicBezTo>
                  <a:cubicBezTo>
                    <a:pt x="180" y="390"/>
                    <a:pt x="223" y="424"/>
                    <a:pt x="258" y="406"/>
                  </a:cubicBezTo>
                  <a:cubicBezTo>
                    <a:pt x="258" y="408"/>
                    <a:pt x="258" y="410"/>
                    <a:pt x="258" y="412"/>
                  </a:cubicBezTo>
                  <a:cubicBezTo>
                    <a:pt x="259" y="421"/>
                    <a:pt x="268" y="431"/>
                    <a:pt x="278" y="427"/>
                  </a:cubicBezTo>
                  <a:cubicBezTo>
                    <a:pt x="288" y="422"/>
                    <a:pt x="286" y="410"/>
                    <a:pt x="280" y="403"/>
                  </a:cubicBezTo>
                  <a:cubicBezTo>
                    <a:pt x="277" y="399"/>
                    <a:pt x="269" y="394"/>
                    <a:pt x="264" y="396"/>
                  </a:cubicBezTo>
                  <a:cubicBezTo>
                    <a:pt x="263" y="396"/>
                    <a:pt x="263" y="396"/>
                    <a:pt x="262" y="396"/>
                  </a:cubicBezTo>
                  <a:cubicBezTo>
                    <a:pt x="245" y="400"/>
                    <a:pt x="229" y="404"/>
                    <a:pt x="212" y="394"/>
                  </a:cubicBezTo>
                  <a:cubicBezTo>
                    <a:pt x="197" y="385"/>
                    <a:pt x="188" y="369"/>
                    <a:pt x="186" y="353"/>
                  </a:cubicBezTo>
                  <a:cubicBezTo>
                    <a:pt x="192" y="353"/>
                    <a:pt x="201" y="356"/>
                    <a:pt x="207" y="354"/>
                  </a:cubicBezTo>
                  <a:cubicBezTo>
                    <a:pt x="215" y="351"/>
                    <a:pt x="213" y="338"/>
                    <a:pt x="211" y="329"/>
                  </a:cubicBezTo>
                  <a:cubicBezTo>
                    <a:pt x="223" y="329"/>
                    <a:pt x="233" y="326"/>
                    <a:pt x="235" y="317"/>
                  </a:cubicBezTo>
                  <a:cubicBezTo>
                    <a:pt x="238" y="305"/>
                    <a:pt x="226" y="283"/>
                    <a:pt x="222" y="273"/>
                  </a:cubicBezTo>
                  <a:cubicBezTo>
                    <a:pt x="217" y="260"/>
                    <a:pt x="212" y="248"/>
                    <a:pt x="207" y="236"/>
                  </a:cubicBezTo>
                  <a:cubicBezTo>
                    <a:pt x="245" y="232"/>
                    <a:pt x="282" y="204"/>
                    <a:pt x="298" y="170"/>
                  </a:cubicBezTo>
                  <a:cubicBezTo>
                    <a:pt x="298" y="170"/>
                    <a:pt x="299" y="170"/>
                    <a:pt x="299" y="170"/>
                  </a:cubicBezTo>
                  <a:cubicBezTo>
                    <a:pt x="308" y="176"/>
                    <a:pt x="320" y="173"/>
                    <a:pt x="325" y="164"/>
                  </a:cubicBezTo>
                  <a:cubicBezTo>
                    <a:pt x="329" y="154"/>
                    <a:pt x="325" y="143"/>
                    <a:pt x="315" y="140"/>
                  </a:cubicBezTo>
                  <a:close/>
                  <a:moveTo>
                    <a:pt x="260" y="122"/>
                  </a:moveTo>
                  <a:cubicBezTo>
                    <a:pt x="266" y="123"/>
                    <a:pt x="271" y="128"/>
                    <a:pt x="269" y="135"/>
                  </a:cubicBezTo>
                  <a:cubicBezTo>
                    <a:pt x="268" y="140"/>
                    <a:pt x="262" y="143"/>
                    <a:pt x="257" y="143"/>
                  </a:cubicBezTo>
                  <a:cubicBezTo>
                    <a:pt x="258" y="136"/>
                    <a:pt x="259" y="129"/>
                    <a:pt x="260" y="122"/>
                  </a:cubicBezTo>
                  <a:close/>
                  <a:moveTo>
                    <a:pt x="12" y="211"/>
                  </a:moveTo>
                  <a:cubicBezTo>
                    <a:pt x="4" y="205"/>
                    <a:pt x="7" y="189"/>
                    <a:pt x="19" y="192"/>
                  </a:cubicBezTo>
                  <a:cubicBezTo>
                    <a:pt x="24" y="193"/>
                    <a:pt x="29" y="198"/>
                    <a:pt x="26" y="204"/>
                  </a:cubicBezTo>
                  <a:cubicBezTo>
                    <a:pt x="24" y="210"/>
                    <a:pt x="18" y="210"/>
                    <a:pt x="12" y="211"/>
                  </a:cubicBezTo>
                  <a:close/>
                  <a:moveTo>
                    <a:pt x="105" y="429"/>
                  </a:moveTo>
                  <a:cubicBezTo>
                    <a:pt x="105" y="429"/>
                    <a:pt x="106" y="429"/>
                    <a:pt x="106" y="428"/>
                  </a:cubicBezTo>
                  <a:cubicBezTo>
                    <a:pt x="109" y="433"/>
                    <a:pt x="101" y="450"/>
                    <a:pt x="91" y="445"/>
                  </a:cubicBezTo>
                  <a:cubicBezTo>
                    <a:pt x="91" y="438"/>
                    <a:pt x="96" y="431"/>
                    <a:pt x="104" y="430"/>
                  </a:cubicBezTo>
                  <a:cubicBezTo>
                    <a:pt x="104" y="430"/>
                    <a:pt x="105" y="429"/>
                    <a:pt x="105" y="429"/>
                  </a:cubicBezTo>
                  <a:close/>
                  <a:moveTo>
                    <a:pt x="264" y="403"/>
                  </a:moveTo>
                  <a:cubicBezTo>
                    <a:pt x="268" y="402"/>
                    <a:pt x="271" y="403"/>
                    <a:pt x="274" y="406"/>
                  </a:cubicBezTo>
                  <a:cubicBezTo>
                    <a:pt x="276" y="409"/>
                    <a:pt x="279" y="414"/>
                    <a:pt x="277" y="418"/>
                  </a:cubicBezTo>
                  <a:cubicBezTo>
                    <a:pt x="275" y="422"/>
                    <a:pt x="269" y="419"/>
                    <a:pt x="267" y="416"/>
                  </a:cubicBezTo>
                  <a:cubicBezTo>
                    <a:pt x="265" y="414"/>
                    <a:pt x="264" y="411"/>
                    <a:pt x="264" y="408"/>
                  </a:cubicBezTo>
                  <a:cubicBezTo>
                    <a:pt x="264" y="407"/>
                    <a:pt x="264" y="406"/>
                    <a:pt x="264" y="405"/>
                  </a:cubicBezTo>
                  <a:cubicBezTo>
                    <a:pt x="264" y="405"/>
                    <a:pt x="264" y="404"/>
                    <a:pt x="264" y="403"/>
                  </a:cubicBezTo>
                  <a:close/>
                  <a:moveTo>
                    <a:pt x="251" y="106"/>
                  </a:moveTo>
                  <a:cubicBezTo>
                    <a:pt x="249" y="106"/>
                    <a:pt x="248" y="106"/>
                    <a:pt x="246" y="106"/>
                  </a:cubicBezTo>
                  <a:cubicBezTo>
                    <a:pt x="236" y="67"/>
                    <a:pt x="203" y="35"/>
                    <a:pt x="164" y="25"/>
                  </a:cubicBezTo>
                  <a:cubicBezTo>
                    <a:pt x="208" y="27"/>
                    <a:pt x="246" y="59"/>
                    <a:pt x="251" y="106"/>
                  </a:cubicBezTo>
                  <a:close/>
                  <a:moveTo>
                    <a:pt x="168" y="31"/>
                  </a:moveTo>
                  <a:cubicBezTo>
                    <a:pt x="202" y="44"/>
                    <a:pt x="227" y="70"/>
                    <a:pt x="242" y="105"/>
                  </a:cubicBezTo>
                  <a:cubicBezTo>
                    <a:pt x="237" y="104"/>
                    <a:pt x="232" y="104"/>
                    <a:pt x="227" y="103"/>
                  </a:cubicBezTo>
                  <a:cubicBezTo>
                    <a:pt x="227" y="103"/>
                    <a:pt x="227" y="102"/>
                    <a:pt x="227" y="102"/>
                  </a:cubicBezTo>
                  <a:cubicBezTo>
                    <a:pt x="221" y="71"/>
                    <a:pt x="197" y="45"/>
                    <a:pt x="168" y="31"/>
                  </a:cubicBezTo>
                  <a:close/>
                  <a:moveTo>
                    <a:pt x="223" y="103"/>
                  </a:moveTo>
                  <a:cubicBezTo>
                    <a:pt x="217" y="102"/>
                    <a:pt x="210" y="102"/>
                    <a:pt x="204" y="101"/>
                  </a:cubicBezTo>
                  <a:cubicBezTo>
                    <a:pt x="204" y="101"/>
                    <a:pt x="204" y="101"/>
                    <a:pt x="204" y="100"/>
                  </a:cubicBezTo>
                  <a:cubicBezTo>
                    <a:pt x="200" y="69"/>
                    <a:pt x="177" y="42"/>
                    <a:pt x="149" y="27"/>
                  </a:cubicBezTo>
                  <a:cubicBezTo>
                    <a:pt x="186" y="41"/>
                    <a:pt x="208" y="67"/>
                    <a:pt x="223" y="103"/>
                  </a:cubicBezTo>
                  <a:close/>
                  <a:moveTo>
                    <a:pt x="142" y="26"/>
                  </a:moveTo>
                  <a:cubicBezTo>
                    <a:pt x="171" y="44"/>
                    <a:pt x="188" y="69"/>
                    <a:pt x="199" y="101"/>
                  </a:cubicBezTo>
                  <a:cubicBezTo>
                    <a:pt x="193" y="101"/>
                    <a:pt x="186" y="100"/>
                    <a:pt x="179" y="100"/>
                  </a:cubicBezTo>
                  <a:cubicBezTo>
                    <a:pt x="180" y="72"/>
                    <a:pt x="161" y="46"/>
                    <a:pt x="141" y="27"/>
                  </a:cubicBezTo>
                  <a:cubicBezTo>
                    <a:pt x="141" y="27"/>
                    <a:pt x="141" y="26"/>
                    <a:pt x="142" y="26"/>
                  </a:cubicBezTo>
                  <a:close/>
                  <a:moveTo>
                    <a:pt x="175" y="101"/>
                  </a:moveTo>
                  <a:cubicBezTo>
                    <a:pt x="170" y="101"/>
                    <a:pt x="166" y="101"/>
                    <a:pt x="162" y="101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0" y="76"/>
                    <a:pt x="150" y="52"/>
                    <a:pt x="139" y="30"/>
                  </a:cubicBezTo>
                  <a:cubicBezTo>
                    <a:pt x="139" y="29"/>
                    <a:pt x="139" y="29"/>
                    <a:pt x="139" y="28"/>
                  </a:cubicBezTo>
                  <a:cubicBezTo>
                    <a:pt x="156" y="50"/>
                    <a:pt x="171" y="72"/>
                    <a:pt x="175" y="101"/>
                  </a:cubicBezTo>
                  <a:close/>
                  <a:moveTo>
                    <a:pt x="139" y="36"/>
                  </a:moveTo>
                  <a:cubicBezTo>
                    <a:pt x="147" y="57"/>
                    <a:pt x="151" y="79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4" y="102"/>
                    <a:pt x="150" y="102"/>
                    <a:pt x="147" y="102"/>
                  </a:cubicBezTo>
                  <a:cubicBezTo>
                    <a:pt x="147" y="102"/>
                    <a:pt x="147" y="102"/>
                    <a:pt x="147" y="101"/>
                  </a:cubicBezTo>
                  <a:cubicBezTo>
                    <a:pt x="145" y="79"/>
                    <a:pt x="141" y="58"/>
                    <a:pt x="139" y="36"/>
                  </a:cubicBezTo>
                  <a:close/>
                  <a:moveTo>
                    <a:pt x="134" y="30"/>
                  </a:moveTo>
                  <a:cubicBezTo>
                    <a:pt x="135" y="30"/>
                    <a:pt x="135" y="30"/>
                    <a:pt x="135" y="29"/>
                  </a:cubicBezTo>
                  <a:cubicBezTo>
                    <a:pt x="134" y="53"/>
                    <a:pt x="135" y="80"/>
                    <a:pt x="144" y="102"/>
                  </a:cubicBezTo>
                  <a:cubicBezTo>
                    <a:pt x="144" y="102"/>
                    <a:pt x="145" y="102"/>
                    <a:pt x="145" y="103"/>
                  </a:cubicBezTo>
                  <a:cubicBezTo>
                    <a:pt x="140" y="103"/>
                    <a:pt x="135" y="104"/>
                    <a:pt x="130" y="105"/>
                  </a:cubicBezTo>
                  <a:cubicBezTo>
                    <a:pt x="128" y="79"/>
                    <a:pt x="130" y="56"/>
                    <a:pt x="134" y="30"/>
                  </a:cubicBezTo>
                  <a:close/>
                  <a:moveTo>
                    <a:pt x="128" y="106"/>
                  </a:moveTo>
                  <a:cubicBezTo>
                    <a:pt x="121" y="107"/>
                    <a:pt x="116" y="108"/>
                    <a:pt x="110" y="110"/>
                  </a:cubicBezTo>
                  <a:cubicBezTo>
                    <a:pt x="110" y="98"/>
                    <a:pt x="109" y="85"/>
                    <a:pt x="113" y="72"/>
                  </a:cubicBezTo>
                  <a:cubicBezTo>
                    <a:pt x="116" y="60"/>
                    <a:pt x="121" y="49"/>
                    <a:pt x="128" y="38"/>
                  </a:cubicBezTo>
                  <a:cubicBezTo>
                    <a:pt x="122" y="60"/>
                    <a:pt x="123" y="84"/>
                    <a:pt x="128" y="106"/>
                  </a:cubicBezTo>
                  <a:close/>
                  <a:moveTo>
                    <a:pt x="104" y="112"/>
                  </a:moveTo>
                  <a:cubicBezTo>
                    <a:pt x="98" y="114"/>
                    <a:pt x="93" y="116"/>
                    <a:pt x="88" y="119"/>
                  </a:cubicBezTo>
                  <a:cubicBezTo>
                    <a:pt x="90" y="88"/>
                    <a:pt x="99" y="56"/>
                    <a:pt x="124" y="37"/>
                  </a:cubicBezTo>
                  <a:cubicBezTo>
                    <a:pt x="108" y="58"/>
                    <a:pt x="98" y="87"/>
                    <a:pt x="104" y="112"/>
                  </a:cubicBezTo>
                  <a:close/>
                  <a:moveTo>
                    <a:pt x="84" y="121"/>
                  </a:moveTo>
                  <a:cubicBezTo>
                    <a:pt x="76" y="125"/>
                    <a:pt x="69" y="129"/>
                    <a:pt x="63" y="134"/>
                  </a:cubicBezTo>
                  <a:cubicBezTo>
                    <a:pt x="64" y="114"/>
                    <a:pt x="69" y="95"/>
                    <a:pt x="79" y="77"/>
                  </a:cubicBezTo>
                  <a:cubicBezTo>
                    <a:pt x="81" y="73"/>
                    <a:pt x="97" y="49"/>
                    <a:pt x="109" y="37"/>
                  </a:cubicBezTo>
                  <a:cubicBezTo>
                    <a:pt x="113" y="35"/>
                    <a:pt x="117" y="34"/>
                    <a:pt x="121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1"/>
                    <a:pt x="125" y="31"/>
                    <a:pt x="126" y="30"/>
                  </a:cubicBezTo>
                  <a:cubicBezTo>
                    <a:pt x="96" y="45"/>
                    <a:pt x="78" y="89"/>
                    <a:pt x="84" y="121"/>
                  </a:cubicBezTo>
                  <a:close/>
                  <a:moveTo>
                    <a:pt x="39" y="175"/>
                  </a:moveTo>
                  <a:cubicBezTo>
                    <a:pt x="36" y="176"/>
                    <a:pt x="33" y="175"/>
                    <a:pt x="32" y="173"/>
                  </a:cubicBezTo>
                  <a:cubicBezTo>
                    <a:pt x="26" y="167"/>
                    <a:pt x="34" y="160"/>
                    <a:pt x="40" y="160"/>
                  </a:cubicBezTo>
                  <a:cubicBezTo>
                    <a:pt x="41" y="165"/>
                    <a:pt x="42" y="169"/>
                    <a:pt x="44" y="173"/>
                  </a:cubicBezTo>
                  <a:cubicBezTo>
                    <a:pt x="42" y="174"/>
                    <a:pt x="41" y="175"/>
                    <a:pt x="39" y="175"/>
                  </a:cubicBezTo>
                  <a:close/>
                  <a:moveTo>
                    <a:pt x="46" y="140"/>
                  </a:moveTo>
                  <a:cubicBezTo>
                    <a:pt x="44" y="111"/>
                    <a:pt x="55" y="83"/>
                    <a:pt x="75" y="61"/>
                  </a:cubicBezTo>
                  <a:cubicBezTo>
                    <a:pt x="80" y="55"/>
                    <a:pt x="86" y="51"/>
                    <a:pt x="92" y="47"/>
                  </a:cubicBezTo>
                  <a:cubicBezTo>
                    <a:pt x="85" y="54"/>
                    <a:pt x="80" y="62"/>
                    <a:pt x="76" y="68"/>
                  </a:cubicBezTo>
                  <a:cubicBezTo>
                    <a:pt x="63" y="89"/>
                    <a:pt x="56" y="114"/>
                    <a:pt x="57" y="139"/>
                  </a:cubicBezTo>
                  <a:cubicBezTo>
                    <a:pt x="53" y="142"/>
                    <a:pt x="50" y="145"/>
                    <a:pt x="46" y="149"/>
                  </a:cubicBezTo>
                  <a:cubicBezTo>
                    <a:pt x="46" y="146"/>
                    <a:pt x="46" y="143"/>
                    <a:pt x="46" y="140"/>
                  </a:cubicBezTo>
                  <a:close/>
                  <a:moveTo>
                    <a:pt x="47" y="153"/>
                  </a:moveTo>
                  <a:cubicBezTo>
                    <a:pt x="66" y="138"/>
                    <a:pt x="86" y="127"/>
                    <a:pt x="106" y="120"/>
                  </a:cubicBezTo>
                  <a:cubicBezTo>
                    <a:pt x="106" y="120"/>
                    <a:pt x="107" y="120"/>
                    <a:pt x="107" y="120"/>
                  </a:cubicBezTo>
                  <a:cubicBezTo>
                    <a:pt x="107" y="122"/>
                    <a:pt x="109" y="122"/>
                    <a:pt x="109" y="120"/>
                  </a:cubicBezTo>
                  <a:cubicBezTo>
                    <a:pt x="109" y="120"/>
                    <a:pt x="109" y="119"/>
                    <a:pt x="109" y="119"/>
                  </a:cubicBezTo>
                  <a:cubicBezTo>
                    <a:pt x="154" y="104"/>
                    <a:pt x="202" y="106"/>
                    <a:pt x="251" y="112"/>
                  </a:cubicBezTo>
                  <a:cubicBezTo>
                    <a:pt x="253" y="166"/>
                    <a:pt x="214" y="211"/>
                    <a:pt x="163" y="225"/>
                  </a:cubicBezTo>
                  <a:cubicBezTo>
                    <a:pt x="106" y="241"/>
                    <a:pt x="56" y="210"/>
                    <a:pt x="47" y="153"/>
                  </a:cubicBezTo>
                  <a:close/>
                  <a:moveTo>
                    <a:pt x="204" y="340"/>
                  </a:moveTo>
                  <a:cubicBezTo>
                    <a:pt x="203" y="344"/>
                    <a:pt x="204" y="345"/>
                    <a:pt x="201" y="346"/>
                  </a:cubicBezTo>
                  <a:cubicBezTo>
                    <a:pt x="199" y="346"/>
                    <a:pt x="194" y="345"/>
                    <a:pt x="192" y="345"/>
                  </a:cubicBezTo>
                  <a:cubicBezTo>
                    <a:pt x="183" y="344"/>
                    <a:pt x="174" y="344"/>
                    <a:pt x="165" y="343"/>
                  </a:cubicBezTo>
                  <a:cubicBezTo>
                    <a:pt x="165" y="337"/>
                    <a:pt x="165" y="331"/>
                    <a:pt x="165" y="325"/>
                  </a:cubicBezTo>
                  <a:cubicBezTo>
                    <a:pt x="168" y="325"/>
                    <a:pt x="171" y="326"/>
                    <a:pt x="175" y="326"/>
                  </a:cubicBezTo>
                  <a:cubicBezTo>
                    <a:pt x="181" y="326"/>
                    <a:pt x="192" y="328"/>
                    <a:pt x="203" y="329"/>
                  </a:cubicBezTo>
                  <a:cubicBezTo>
                    <a:pt x="203" y="333"/>
                    <a:pt x="204" y="337"/>
                    <a:pt x="204" y="340"/>
                  </a:cubicBezTo>
                  <a:close/>
                  <a:moveTo>
                    <a:pt x="219" y="292"/>
                  </a:moveTo>
                  <a:cubicBezTo>
                    <a:pt x="222" y="303"/>
                    <a:pt x="229" y="313"/>
                    <a:pt x="218" y="318"/>
                  </a:cubicBezTo>
                  <a:cubicBezTo>
                    <a:pt x="209" y="322"/>
                    <a:pt x="189" y="318"/>
                    <a:pt x="179" y="317"/>
                  </a:cubicBezTo>
                  <a:cubicBezTo>
                    <a:pt x="156" y="316"/>
                    <a:pt x="125" y="315"/>
                    <a:pt x="103" y="305"/>
                  </a:cubicBezTo>
                  <a:cubicBezTo>
                    <a:pt x="94" y="301"/>
                    <a:pt x="91" y="300"/>
                    <a:pt x="91" y="288"/>
                  </a:cubicBezTo>
                  <a:cubicBezTo>
                    <a:pt x="91" y="282"/>
                    <a:pt x="93" y="274"/>
                    <a:pt x="94" y="268"/>
                  </a:cubicBezTo>
                  <a:cubicBezTo>
                    <a:pt x="95" y="264"/>
                    <a:pt x="96" y="259"/>
                    <a:pt x="97" y="255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99" y="255"/>
                    <a:pt x="99" y="252"/>
                    <a:pt x="98" y="252"/>
                  </a:cubicBezTo>
                  <a:cubicBezTo>
                    <a:pt x="99" y="245"/>
                    <a:pt x="101" y="239"/>
                    <a:pt x="102" y="233"/>
                  </a:cubicBezTo>
                  <a:cubicBezTo>
                    <a:pt x="120" y="239"/>
                    <a:pt x="141" y="239"/>
                    <a:pt x="162" y="234"/>
                  </a:cubicBezTo>
                  <a:cubicBezTo>
                    <a:pt x="173" y="232"/>
                    <a:pt x="183" y="228"/>
                    <a:pt x="192" y="223"/>
                  </a:cubicBezTo>
                  <a:cubicBezTo>
                    <a:pt x="201" y="246"/>
                    <a:pt x="211" y="269"/>
                    <a:pt x="219" y="292"/>
                  </a:cubicBezTo>
                  <a:close/>
                  <a:moveTo>
                    <a:pt x="318" y="158"/>
                  </a:moveTo>
                  <a:cubicBezTo>
                    <a:pt x="317" y="164"/>
                    <a:pt x="310" y="167"/>
                    <a:pt x="304" y="165"/>
                  </a:cubicBezTo>
                  <a:cubicBezTo>
                    <a:pt x="303" y="164"/>
                    <a:pt x="302" y="164"/>
                    <a:pt x="300" y="163"/>
                  </a:cubicBezTo>
                  <a:cubicBezTo>
                    <a:pt x="300" y="162"/>
                    <a:pt x="300" y="162"/>
                    <a:pt x="299" y="161"/>
                  </a:cubicBezTo>
                  <a:cubicBezTo>
                    <a:pt x="297" y="159"/>
                    <a:pt x="297" y="155"/>
                    <a:pt x="297" y="152"/>
                  </a:cubicBezTo>
                  <a:cubicBezTo>
                    <a:pt x="301" y="149"/>
                    <a:pt x="304" y="147"/>
                    <a:pt x="309" y="147"/>
                  </a:cubicBezTo>
                  <a:cubicBezTo>
                    <a:pt x="315" y="147"/>
                    <a:pt x="319" y="151"/>
                    <a:pt x="31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" name="Freeform 119"/>
            <p:cNvSpPr>
              <a:spLocks noEditPoints="1"/>
            </p:cNvSpPr>
            <p:nvPr/>
          </p:nvSpPr>
          <p:spPr bwMode="auto">
            <a:xfrm>
              <a:off x="6018213" y="2409826"/>
              <a:ext cx="1376363" cy="2052637"/>
            </a:xfrm>
            <a:custGeom>
              <a:avLst/>
              <a:gdLst>
                <a:gd name="T0" fmla="*/ 274 w 367"/>
                <a:gd name="T1" fmla="*/ 51 h 547"/>
                <a:gd name="T2" fmla="*/ 272 w 367"/>
                <a:gd name="T3" fmla="*/ 54 h 547"/>
                <a:gd name="T4" fmla="*/ 126 w 367"/>
                <a:gd name="T5" fmla="*/ 77 h 547"/>
                <a:gd name="T6" fmla="*/ 1 w 367"/>
                <a:gd name="T7" fmla="*/ 38 h 547"/>
                <a:gd name="T8" fmla="*/ 81 w 367"/>
                <a:gd name="T9" fmla="*/ 163 h 547"/>
                <a:gd name="T10" fmla="*/ 165 w 367"/>
                <a:gd name="T11" fmla="*/ 269 h 547"/>
                <a:gd name="T12" fmla="*/ 40 w 367"/>
                <a:gd name="T13" fmla="*/ 215 h 547"/>
                <a:gd name="T14" fmla="*/ 50 w 367"/>
                <a:gd name="T15" fmla="*/ 238 h 547"/>
                <a:gd name="T16" fmla="*/ 111 w 367"/>
                <a:gd name="T17" fmla="*/ 433 h 547"/>
                <a:gd name="T18" fmla="*/ 78 w 367"/>
                <a:gd name="T19" fmla="*/ 522 h 547"/>
                <a:gd name="T20" fmla="*/ 143 w 367"/>
                <a:gd name="T21" fmla="*/ 437 h 547"/>
                <a:gd name="T22" fmla="*/ 267 w 367"/>
                <a:gd name="T23" fmla="*/ 543 h 547"/>
                <a:gd name="T24" fmla="*/ 232 w 367"/>
                <a:gd name="T25" fmla="*/ 493 h 547"/>
                <a:gd name="T26" fmla="*/ 268 w 367"/>
                <a:gd name="T27" fmla="*/ 351 h 547"/>
                <a:gd name="T28" fmla="*/ 345 w 367"/>
                <a:gd name="T29" fmla="*/ 250 h 547"/>
                <a:gd name="T30" fmla="*/ 243 w 367"/>
                <a:gd name="T31" fmla="*/ 287 h 547"/>
                <a:gd name="T32" fmla="*/ 308 w 367"/>
                <a:gd name="T33" fmla="*/ 160 h 547"/>
                <a:gd name="T34" fmla="*/ 361 w 367"/>
                <a:gd name="T35" fmla="*/ 1 h 547"/>
                <a:gd name="T36" fmla="*/ 104 w 367"/>
                <a:gd name="T37" fmla="*/ 507 h 547"/>
                <a:gd name="T38" fmla="*/ 90 w 367"/>
                <a:gd name="T39" fmla="*/ 510 h 547"/>
                <a:gd name="T40" fmla="*/ 266 w 367"/>
                <a:gd name="T41" fmla="*/ 531 h 547"/>
                <a:gd name="T42" fmla="*/ 337 w 367"/>
                <a:gd name="T43" fmla="*/ 248 h 547"/>
                <a:gd name="T44" fmla="*/ 317 w 367"/>
                <a:gd name="T45" fmla="*/ 169 h 547"/>
                <a:gd name="T46" fmla="*/ 283 w 367"/>
                <a:gd name="T47" fmla="*/ 73 h 547"/>
                <a:gd name="T48" fmla="*/ 347 w 367"/>
                <a:gd name="T49" fmla="*/ 17 h 547"/>
                <a:gd name="T50" fmla="*/ 289 w 367"/>
                <a:gd name="T51" fmla="*/ 83 h 547"/>
                <a:gd name="T52" fmla="*/ 331 w 367"/>
                <a:gd name="T53" fmla="*/ 19 h 547"/>
                <a:gd name="T54" fmla="*/ 282 w 367"/>
                <a:gd name="T55" fmla="*/ 78 h 547"/>
                <a:gd name="T56" fmla="*/ 282 w 367"/>
                <a:gd name="T57" fmla="*/ 78 h 547"/>
                <a:gd name="T58" fmla="*/ 259 w 367"/>
                <a:gd name="T59" fmla="*/ 65 h 547"/>
                <a:gd name="T60" fmla="*/ 270 w 367"/>
                <a:gd name="T61" fmla="*/ 80 h 547"/>
                <a:gd name="T62" fmla="*/ 198 w 367"/>
                <a:gd name="T63" fmla="*/ 62 h 547"/>
                <a:gd name="T64" fmla="*/ 204 w 367"/>
                <a:gd name="T65" fmla="*/ 62 h 547"/>
                <a:gd name="T66" fmla="*/ 188 w 367"/>
                <a:gd name="T67" fmla="*/ 59 h 547"/>
                <a:gd name="T68" fmla="*/ 183 w 367"/>
                <a:gd name="T69" fmla="*/ 62 h 547"/>
                <a:gd name="T70" fmla="*/ 191 w 367"/>
                <a:gd name="T71" fmla="*/ 148 h 547"/>
                <a:gd name="T72" fmla="*/ 169 w 367"/>
                <a:gd name="T73" fmla="*/ 152 h 547"/>
                <a:gd name="T74" fmla="*/ 139 w 367"/>
                <a:gd name="T75" fmla="*/ 161 h 547"/>
                <a:gd name="T76" fmla="*/ 133 w 367"/>
                <a:gd name="T77" fmla="*/ 100 h 547"/>
                <a:gd name="T78" fmla="*/ 102 w 367"/>
                <a:gd name="T79" fmla="*/ 76 h 547"/>
                <a:gd name="T80" fmla="*/ 98 w 367"/>
                <a:gd name="T81" fmla="*/ 84 h 547"/>
                <a:gd name="T82" fmla="*/ 102 w 367"/>
                <a:gd name="T83" fmla="*/ 76 h 547"/>
                <a:gd name="T84" fmla="*/ 89 w 367"/>
                <a:gd name="T85" fmla="*/ 102 h 547"/>
                <a:gd name="T86" fmla="*/ 94 w 367"/>
                <a:gd name="T87" fmla="*/ 103 h 547"/>
                <a:gd name="T88" fmla="*/ 94 w 367"/>
                <a:gd name="T89" fmla="*/ 103 h 547"/>
                <a:gd name="T90" fmla="*/ 99 w 367"/>
                <a:gd name="T91" fmla="*/ 68 h 547"/>
                <a:gd name="T92" fmla="*/ 93 w 367"/>
                <a:gd name="T93" fmla="*/ 84 h 547"/>
                <a:gd name="T94" fmla="*/ 93 w 367"/>
                <a:gd name="T95" fmla="*/ 84 h 547"/>
                <a:gd name="T96" fmla="*/ 10 w 367"/>
                <a:gd name="T97" fmla="*/ 46 h 547"/>
                <a:gd name="T98" fmla="*/ 68 w 367"/>
                <a:gd name="T99" fmla="*/ 119 h 547"/>
                <a:gd name="T100" fmla="*/ 71 w 367"/>
                <a:gd name="T101" fmla="*/ 120 h 547"/>
                <a:gd name="T102" fmla="*/ 75 w 367"/>
                <a:gd name="T103" fmla="*/ 209 h 547"/>
                <a:gd name="T104" fmla="*/ 90 w 367"/>
                <a:gd name="T105" fmla="*/ 157 h 547"/>
                <a:gd name="T106" fmla="*/ 90 w 367"/>
                <a:gd name="T107" fmla="*/ 157 h 547"/>
                <a:gd name="T108" fmla="*/ 229 w 367"/>
                <a:gd name="T109" fmla="*/ 267 h 547"/>
                <a:gd name="T110" fmla="*/ 190 w 367"/>
                <a:gd name="T111" fmla="*/ 264 h 547"/>
                <a:gd name="T112" fmla="*/ 249 w 367"/>
                <a:gd name="T113" fmla="*/ 77 h 547"/>
                <a:gd name="T114" fmla="*/ 284 w 367"/>
                <a:gd name="T115" fmla="*/ 95 h 547"/>
                <a:gd name="T116" fmla="*/ 304 w 367"/>
                <a:gd name="T117" fmla="*/ 88 h 547"/>
                <a:gd name="T118" fmla="*/ 354 w 367"/>
                <a:gd name="T119" fmla="*/ 14 h 547"/>
                <a:gd name="T120" fmla="*/ 312 w 367"/>
                <a:gd name="T121" fmla="*/ 84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7" h="547">
                  <a:moveTo>
                    <a:pt x="361" y="1"/>
                  </a:moveTo>
                  <a:cubicBezTo>
                    <a:pt x="360" y="0"/>
                    <a:pt x="358" y="0"/>
                    <a:pt x="357" y="1"/>
                  </a:cubicBezTo>
                  <a:cubicBezTo>
                    <a:pt x="340" y="20"/>
                    <a:pt x="314" y="5"/>
                    <a:pt x="293" y="14"/>
                  </a:cubicBezTo>
                  <a:cubicBezTo>
                    <a:pt x="279" y="20"/>
                    <a:pt x="273" y="35"/>
                    <a:pt x="270" y="50"/>
                  </a:cubicBezTo>
                  <a:cubicBezTo>
                    <a:pt x="269" y="52"/>
                    <a:pt x="273" y="53"/>
                    <a:pt x="274" y="51"/>
                  </a:cubicBezTo>
                  <a:cubicBezTo>
                    <a:pt x="277" y="42"/>
                    <a:pt x="280" y="33"/>
                    <a:pt x="287" y="26"/>
                  </a:cubicBezTo>
                  <a:cubicBezTo>
                    <a:pt x="296" y="17"/>
                    <a:pt x="307" y="17"/>
                    <a:pt x="319" y="17"/>
                  </a:cubicBezTo>
                  <a:cubicBezTo>
                    <a:pt x="309" y="19"/>
                    <a:pt x="300" y="24"/>
                    <a:pt x="292" y="30"/>
                  </a:cubicBezTo>
                  <a:cubicBezTo>
                    <a:pt x="284" y="36"/>
                    <a:pt x="274" y="44"/>
                    <a:pt x="273" y="55"/>
                  </a:cubicBezTo>
                  <a:cubicBezTo>
                    <a:pt x="273" y="55"/>
                    <a:pt x="272" y="54"/>
                    <a:pt x="272" y="54"/>
                  </a:cubicBezTo>
                  <a:cubicBezTo>
                    <a:pt x="265" y="50"/>
                    <a:pt x="256" y="56"/>
                    <a:pt x="256" y="63"/>
                  </a:cubicBezTo>
                  <a:cubicBezTo>
                    <a:pt x="255" y="64"/>
                    <a:pt x="254" y="66"/>
                    <a:pt x="253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36" y="57"/>
                    <a:pt x="216" y="52"/>
                    <a:pt x="196" y="52"/>
                  </a:cubicBezTo>
                  <a:cubicBezTo>
                    <a:pt x="171" y="50"/>
                    <a:pt x="146" y="60"/>
                    <a:pt x="126" y="77"/>
                  </a:cubicBezTo>
                  <a:cubicBezTo>
                    <a:pt x="122" y="68"/>
                    <a:pt x="111" y="66"/>
                    <a:pt x="103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6" y="55"/>
                    <a:pt x="97" y="43"/>
                    <a:pt x="84" y="38"/>
                  </a:cubicBezTo>
                  <a:cubicBezTo>
                    <a:pt x="58" y="30"/>
                    <a:pt x="31" y="50"/>
                    <a:pt x="6" y="35"/>
                  </a:cubicBezTo>
                  <a:cubicBezTo>
                    <a:pt x="4" y="34"/>
                    <a:pt x="1" y="36"/>
                    <a:pt x="1" y="38"/>
                  </a:cubicBezTo>
                  <a:cubicBezTo>
                    <a:pt x="3" y="63"/>
                    <a:pt x="0" y="87"/>
                    <a:pt x="17" y="107"/>
                  </a:cubicBezTo>
                  <a:cubicBezTo>
                    <a:pt x="31" y="121"/>
                    <a:pt x="50" y="128"/>
                    <a:pt x="69" y="125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2" y="131"/>
                    <a:pt x="81" y="132"/>
                    <a:pt x="87" y="132"/>
                  </a:cubicBezTo>
                  <a:cubicBezTo>
                    <a:pt x="84" y="142"/>
                    <a:pt x="82" y="152"/>
                    <a:pt x="81" y="163"/>
                  </a:cubicBezTo>
                  <a:cubicBezTo>
                    <a:pt x="81" y="175"/>
                    <a:pt x="82" y="186"/>
                    <a:pt x="85" y="197"/>
                  </a:cubicBezTo>
                  <a:cubicBezTo>
                    <a:pt x="81" y="195"/>
                    <a:pt x="77" y="194"/>
                    <a:pt x="73" y="197"/>
                  </a:cubicBezTo>
                  <a:cubicBezTo>
                    <a:pt x="68" y="200"/>
                    <a:pt x="67" y="206"/>
                    <a:pt x="69" y="210"/>
                  </a:cubicBezTo>
                  <a:cubicBezTo>
                    <a:pt x="72" y="221"/>
                    <a:pt x="86" y="223"/>
                    <a:pt x="93" y="217"/>
                  </a:cubicBezTo>
                  <a:cubicBezTo>
                    <a:pt x="108" y="244"/>
                    <a:pt x="134" y="262"/>
                    <a:pt x="165" y="269"/>
                  </a:cubicBezTo>
                  <a:cubicBezTo>
                    <a:pt x="162" y="277"/>
                    <a:pt x="159" y="285"/>
                    <a:pt x="156" y="293"/>
                  </a:cubicBezTo>
                  <a:cubicBezTo>
                    <a:pt x="110" y="297"/>
                    <a:pt x="76" y="276"/>
                    <a:pt x="54" y="237"/>
                  </a:cubicBezTo>
                  <a:cubicBezTo>
                    <a:pt x="56" y="237"/>
                    <a:pt x="57" y="236"/>
                    <a:pt x="58" y="235"/>
                  </a:cubicBezTo>
                  <a:cubicBezTo>
                    <a:pt x="65" y="230"/>
                    <a:pt x="65" y="221"/>
                    <a:pt x="58" y="216"/>
                  </a:cubicBezTo>
                  <a:cubicBezTo>
                    <a:pt x="53" y="212"/>
                    <a:pt x="46" y="212"/>
                    <a:pt x="40" y="215"/>
                  </a:cubicBezTo>
                  <a:cubicBezTo>
                    <a:pt x="40" y="214"/>
                    <a:pt x="39" y="213"/>
                    <a:pt x="38" y="213"/>
                  </a:cubicBezTo>
                  <a:cubicBezTo>
                    <a:pt x="34" y="215"/>
                    <a:pt x="33" y="217"/>
                    <a:pt x="32" y="220"/>
                  </a:cubicBezTo>
                  <a:cubicBezTo>
                    <a:pt x="31" y="221"/>
                    <a:pt x="31" y="222"/>
                    <a:pt x="32" y="223"/>
                  </a:cubicBezTo>
                  <a:cubicBezTo>
                    <a:pt x="32" y="227"/>
                    <a:pt x="33" y="230"/>
                    <a:pt x="36" y="233"/>
                  </a:cubicBezTo>
                  <a:cubicBezTo>
                    <a:pt x="40" y="236"/>
                    <a:pt x="45" y="238"/>
                    <a:pt x="50" y="238"/>
                  </a:cubicBezTo>
                  <a:cubicBezTo>
                    <a:pt x="64" y="281"/>
                    <a:pt x="110" y="305"/>
                    <a:pt x="154" y="298"/>
                  </a:cubicBezTo>
                  <a:cubicBezTo>
                    <a:pt x="138" y="336"/>
                    <a:pt x="121" y="371"/>
                    <a:pt x="93" y="403"/>
                  </a:cubicBezTo>
                  <a:cubicBezTo>
                    <a:pt x="91" y="405"/>
                    <a:pt x="91" y="408"/>
                    <a:pt x="94" y="410"/>
                  </a:cubicBezTo>
                  <a:cubicBezTo>
                    <a:pt x="105" y="418"/>
                    <a:pt x="117" y="425"/>
                    <a:pt x="130" y="431"/>
                  </a:cubicBezTo>
                  <a:cubicBezTo>
                    <a:pt x="124" y="431"/>
                    <a:pt x="117" y="432"/>
                    <a:pt x="111" y="433"/>
                  </a:cubicBezTo>
                  <a:cubicBezTo>
                    <a:pt x="102" y="434"/>
                    <a:pt x="91" y="436"/>
                    <a:pt x="87" y="446"/>
                  </a:cubicBezTo>
                  <a:cubicBezTo>
                    <a:pt x="81" y="463"/>
                    <a:pt x="91" y="491"/>
                    <a:pt x="102" y="504"/>
                  </a:cubicBezTo>
                  <a:cubicBezTo>
                    <a:pt x="100" y="503"/>
                    <a:pt x="98" y="502"/>
                    <a:pt x="95" y="502"/>
                  </a:cubicBezTo>
                  <a:cubicBezTo>
                    <a:pt x="92" y="502"/>
                    <a:pt x="88" y="504"/>
                    <a:pt x="85" y="505"/>
                  </a:cubicBezTo>
                  <a:cubicBezTo>
                    <a:pt x="80" y="509"/>
                    <a:pt x="75" y="515"/>
                    <a:pt x="78" y="522"/>
                  </a:cubicBezTo>
                  <a:cubicBezTo>
                    <a:pt x="84" y="537"/>
                    <a:pt x="110" y="516"/>
                    <a:pt x="113" y="507"/>
                  </a:cubicBezTo>
                  <a:cubicBezTo>
                    <a:pt x="114" y="505"/>
                    <a:pt x="111" y="502"/>
                    <a:pt x="109" y="503"/>
                  </a:cubicBezTo>
                  <a:cubicBezTo>
                    <a:pt x="105" y="496"/>
                    <a:pt x="101" y="489"/>
                    <a:pt x="98" y="481"/>
                  </a:cubicBezTo>
                  <a:cubicBezTo>
                    <a:pt x="96" y="474"/>
                    <a:pt x="92" y="462"/>
                    <a:pt x="94" y="455"/>
                  </a:cubicBezTo>
                  <a:cubicBezTo>
                    <a:pt x="99" y="437"/>
                    <a:pt x="125" y="437"/>
                    <a:pt x="143" y="437"/>
                  </a:cubicBezTo>
                  <a:cubicBezTo>
                    <a:pt x="164" y="446"/>
                    <a:pt x="187" y="451"/>
                    <a:pt x="210" y="454"/>
                  </a:cubicBezTo>
                  <a:cubicBezTo>
                    <a:pt x="209" y="471"/>
                    <a:pt x="215" y="487"/>
                    <a:pt x="227" y="499"/>
                  </a:cubicBezTo>
                  <a:cubicBezTo>
                    <a:pt x="237" y="508"/>
                    <a:pt x="252" y="517"/>
                    <a:pt x="267" y="516"/>
                  </a:cubicBezTo>
                  <a:cubicBezTo>
                    <a:pt x="264" y="519"/>
                    <a:pt x="261" y="524"/>
                    <a:pt x="260" y="528"/>
                  </a:cubicBezTo>
                  <a:cubicBezTo>
                    <a:pt x="258" y="534"/>
                    <a:pt x="260" y="541"/>
                    <a:pt x="267" y="543"/>
                  </a:cubicBezTo>
                  <a:cubicBezTo>
                    <a:pt x="281" y="547"/>
                    <a:pt x="285" y="519"/>
                    <a:pt x="279" y="511"/>
                  </a:cubicBezTo>
                  <a:cubicBezTo>
                    <a:pt x="278" y="509"/>
                    <a:pt x="276" y="509"/>
                    <a:pt x="275" y="510"/>
                  </a:cubicBezTo>
                  <a:cubicBezTo>
                    <a:pt x="274" y="510"/>
                    <a:pt x="274" y="510"/>
                    <a:pt x="273" y="510"/>
                  </a:cubicBezTo>
                  <a:cubicBezTo>
                    <a:pt x="273" y="510"/>
                    <a:pt x="273" y="509"/>
                    <a:pt x="272" y="509"/>
                  </a:cubicBezTo>
                  <a:cubicBezTo>
                    <a:pt x="257" y="505"/>
                    <a:pt x="245" y="505"/>
                    <a:pt x="232" y="493"/>
                  </a:cubicBezTo>
                  <a:cubicBezTo>
                    <a:pt x="221" y="483"/>
                    <a:pt x="216" y="469"/>
                    <a:pt x="214" y="454"/>
                  </a:cubicBezTo>
                  <a:cubicBezTo>
                    <a:pt x="250" y="457"/>
                    <a:pt x="286" y="452"/>
                    <a:pt x="319" y="437"/>
                  </a:cubicBezTo>
                  <a:cubicBezTo>
                    <a:pt x="320" y="437"/>
                    <a:pt x="321" y="436"/>
                    <a:pt x="321" y="435"/>
                  </a:cubicBezTo>
                  <a:cubicBezTo>
                    <a:pt x="322" y="434"/>
                    <a:pt x="323" y="433"/>
                    <a:pt x="322" y="431"/>
                  </a:cubicBezTo>
                  <a:cubicBezTo>
                    <a:pt x="302" y="406"/>
                    <a:pt x="283" y="380"/>
                    <a:pt x="268" y="351"/>
                  </a:cubicBezTo>
                  <a:cubicBezTo>
                    <a:pt x="258" y="332"/>
                    <a:pt x="251" y="311"/>
                    <a:pt x="245" y="291"/>
                  </a:cubicBezTo>
                  <a:cubicBezTo>
                    <a:pt x="271" y="295"/>
                    <a:pt x="307" y="285"/>
                    <a:pt x="319" y="259"/>
                  </a:cubicBezTo>
                  <a:cubicBezTo>
                    <a:pt x="320" y="259"/>
                    <a:pt x="320" y="259"/>
                    <a:pt x="320" y="259"/>
                  </a:cubicBezTo>
                  <a:cubicBezTo>
                    <a:pt x="321" y="261"/>
                    <a:pt x="323" y="263"/>
                    <a:pt x="325" y="264"/>
                  </a:cubicBezTo>
                  <a:cubicBezTo>
                    <a:pt x="335" y="269"/>
                    <a:pt x="345" y="260"/>
                    <a:pt x="345" y="250"/>
                  </a:cubicBezTo>
                  <a:cubicBezTo>
                    <a:pt x="345" y="241"/>
                    <a:pt x="334" y="234"/>
                    <a:pt x="325" y="236"/>
                  </a:cubicBezTo>
                  <a:cubicBezTo>
                    <a:pt x="316" y="238"/>
                    <a:pt x="309" y="248"/>
                    <a:pt x="313" y="257"/>
                  </a:cubicBezTo>
                  <a:cubicBezTo>
                    <a:pt x="313" y="258"/>
                    <a:pt x="313" y="258"/>
                    <a:pt x="313" y="258"/>
                  </a:cubicBezTo>
                  <a:cubicBezTo>
                    <a:pt x="303" y="267"/>
                    <a:pt x="295" y="275"/>
                    <a:pt x="282" y="281"/>
                  </a:cubicBezTo>
                  <a:cubicBezTo>
                    <a:pt x="269" y="286"/>
                    <a:pt x="256" y="287"/>
                    <a:pt x="243" y="287"/>
                  </a:cubicBezTo>
                  <a:cubicBezTo>
                    <a:pt x="241" y="279"/>
                    <a:pt x="238" y="272"/>
                    <a:pt x="236" y="264"/>
                  </a:cubicBezTo>
                  <a:cubicBezTo>
                    <a:pt x="270" y="252"/>
                    <a:pt x="297" y="224"/>
                    <a:pt x="306" y="187"/>
                  </a:cubicBezTo>
                  <a:cubicBezTo>
                    <a:pt x="315" y="191"/>
                    <a:pt x="330" y="187"/>
                    <a:pt x="331" y="175"/>
                  </a:cubicBezTo>
                  <a:cubicBezTo>
                    <a:pt x="332" y="163"/>
                    <a:pt x="318" y="161"/>
                    <a:pt x="308" y="165"/>
                  </a:cubicBezTo>
                  <a:cubicBezTo>
                    <a:pt x="308" y="163"/>
                    <a:pt x="309" y="162"/>
                    <a:pt x="308" y="160"/>
                  </a:cubicBezTo>
                  <a:cubicBezTo>
                    <a:pt x="308" y="142"/>
                    <a:pt x="303" y="124"/>
                    <a:pt x="293" y="109"/>
                  </a:cubicBezTo>
                  <a:cubicBezTo>
                    <a:pt x="299" y="108"/>
                    <a:pt x="305" y="103"/>
                    <a:pt x="308" y="99"/>
                  </a:cubicBezTo>
                  <a:cubicBezTo>
                    <a:pt x="310" y="96"/>
                    <a:pt x="311" y="93"/>
                    <a:pt x="310" y="90"/>
                  </a:cubicBezTo>
                  <a:cubicBezTo>
                    <a:pt x="327" y="92"/>
                    <a:pt x="343" y="84"/>
                    <a:pt x="352" y="71"/>
                  </a:cubicBezTo>
                  <a:cubicBezTo>
                    <a:pt x="367" y="51"/>
                    <a:pt x="364" y="25"/>
                    <a:pt x="361" y="1"/>
                  </a:cubicBezTo>
                  <a:close/>
                  <a:moveTo>
                    <a:pt x="36" y="224"/>
                  </a:moveTo>
                  <a:cubicBezTo>
                    <a:pt x="41" y="221"/>
                    <a:pt x="45" y="218"/>
                    <a:pt x="50" y="219"/>
                  </a:cubicBezTo>
                  <a:cubicBezTo>
                    <a:pt x="55" y="220"/>
                    <a:pt x="60" y="226"/>
                    <a:pt x="55" y="230"/>
                  </a:cubicBezTo>
                  <a:cubicBezTo>
                    <a:pt x="49" y="234"/>
                    <a:pt x="38" y="229"/>
                    <a:pt x="36" y="224"/>
                  </a:cubicBezTo>
                  <a:close/>
                  <a:moveTo>
                    <a:pt x="104" y="507"/>
                  </a:moveTo>
                  <a:cubicBezTo>
                    <a:pt x="104" y="507"/>
                    <a:pt x="105" y="507"/>
                    <a:pt x="105" y="507"/>
                  </a:cubicBezTo>
                  <a:cubicBezTo>
                    <a:pt x="105" y="507"/>
                    <a:pt x="105" y="507"/>
                    <a:pt x="105" y="507"/>
                  </a:cubicBezTo>
                  <a:cubicBezTo>
                    <a:pt x="103" y="509"/>
                    <a:pt x="102" y="511"/>
                    <a:pt x="99" y="512"/>
                  </a:cubicBezTo>
                  <a:cubicBezTo>
                    <a:pt x="96" y="515"/>
                    <a:pt x="91" y="519"/>
                    <a:pt x="87" y="519"/>
                  </a:cubicBezTo>
                  <a:cubicBezTo>
                    <a:pt x="81" y="519"/>
                    <a:pt x="88" y="512"/>
                    <a:pt x="90" y="510"/>
                  </a:cubicBezTo>
                  <a:cubicBezTo>
                    <a:pt x="93" y="508"/>
                    <a:pt x="100" y="506"/>
                    <a:pt x="104" y="507"/>
                  </a:cubicBezTo>
                  <a:close/>
                  <a:moveTo>
                    <a:pt x="269" y="522"/>
                  </a:moveTo>
                  <a:cubicBezTo>
                    <a:pt x="270" y="520"/>
                    <a:pt x="272" y="517"/>
                    <a:pt x="274" y="515"/>
                  </a:cubicBezTo>
                  <a:cubicBezTo>
                    <a:pt x="274" y="521"/>
                    <a:pt x="276" y="534"/>
                    <a:pt x="269" y="534"/>
                  </a:cubicBezTo>
                  <a:cubicBezTo>
                    <a:pt x="267" y="535"/>
                    <a:pt x="266" y="534"/>
                    <a:pt x="266" y="531"/>
                  </a:cubicBezTo>
                  <a:cubicBezTo>
                    <a:pt x="267" y="530"/>
                    <a:pt x="267" y="529"/>
                    <a:pt x="267" y="528"/>
                  </a:cubicBezTo>
                  <a:cubicBezTo>
                    <a:pt x="267" y="526"/>
                    <a:pt x="268" y="524"/>
                    <a:pt x="269" y="522"/>
                  </a:cubicBezTo>
                  <a:close/>
                  <a:moveTo>
                    <a:pt x="324" y="244"/>
                  </a:moveTo>
                  <a:cubicBezTo>
                    <a:pt x="324" y="244"/>
                    <a:pt x="324" y="244"/>
                    <a:pt x="324" y="244"/>
                  </a:cubicBezTo>
                  <a:cubicBezTo>
                    <a:pt x="329" y="241"/>
                    <a:pt x="335" y="243"/>
                    <a:pt x="337" y="248"/>
                  </a:cubicBezTo>
                  <a:cubicBezTo>
                    <a:pt x="339" y="253"/>
                    <a:pt x="334" y="259"/>
                    <a:pt x="328" y="258"/>
                  </a:cubicBezTo>
                  <a:cubicBezTo>
                    <a:pt x="324" y="257"/>
                    <a:pt x="322" y="251"/>
                    <a:pt x="324" y="247"/>
                  </a:cubicBezTo>
                  <a:cubicBezTo>
                    <a:pt x="325" y="246"/>
                    <a:pt x="324" y="245"/>
                    <a:pt x="324" y="244"/>
                  </a:cubicBezTo>
                  <a:close/>
                  <a:moveTo>
                    <a:pt x="308" y="172"/>
                  </a:moveTo>
                  <a:cubicBezTo>
                    <a:pt x="311" y="171"/>
                    <a:pt x="314" y="169"/>
                    <a:pt x="317" y="169"/>
                  </a:cubicBezTo>
                  <a:cubicBezTo>
                    <a:pt x="321" y="169"/>
                    <a:pt x="326" y="171"/>
                    <a:pt x="325" y="175"/>
                  </a:cubicBezTo>
                  <a:cubicBezTo>
                    <a:pt x="323" y="183"/>
                    <a:pt x="313" y="185"/>
                    <a:pt x="307" y="183"/>
                  </a:cubicBezTo>
                  <a:cubicBezTo>
                    <a:pt x="307" y="179"/>
                    <a:pt x="308" y="176"/>
                    <a:pt x="308" y="172"/>
                  </a:cubicBezTo>
                  <a:close/>
                  <a:moveTo>
                    <a:pt x="284" y="74"/>
                  </a:moveTo>
                  <a:cubicBezTo>
                    <a:pt x="284" y="74"/>
                    <a:pt x="283" y="73"/>
                    <a:pt x="283" y="73"/>
                  </a:cubicBezTo>
                  <a:cubicBezTo>
                    <a:pt x="281" y="73"/>
                    <a:pt x="280" y="74"/>
                    <a:pt x="279" y="75"/>
                  </a:cubicBezTo>
                  <a:cubicBezTo>
                    <a:pt x="279" y="74"/>
                    <a:pt x="279" y="74"/>
                    <a:pt x="279" y="73"/>
                  </a:cubicBezTo>
                  <a:cubicBezTo>
                    <a:pt x="280" y="73"/>
                    <a:pt x="281" y="73"/>
                    <a:pt x="281" y="72"/>
                  </a:cubicBezTo>
                  <a:cubicBezTo>
                    <a:pt x="283" y="59"/>
                    <a:pt x="301" y="47"/>
                    <a:pt x="310" y="39"/>
                  </a:cubicBezTo>
                  <a:cubicBezTo>
                    <a:pt x="322" y="30"/>
                    <a:pt x="333" y="23"/>
                    <a:pt x="347" y="17"/>
                  </a:cubicBezTo>
                  <a:cubicBezTo>
                    <a:pt x="332" y="42"/>
                    <a:pt x="304" y="53"/>
                    <a:pt x="284" y="74"/>
                  </a:cubicBezTo>
                  <a:close/>
                  <a:moveTo>
                    <a:pt x="344" y="32"/>
                  </a:moveTo>
                  <a:cubicBezTo>
                    <a:pt x="336" y="53"/>
                    <a:pt x="320" y="70"/>
                    <a:pt x="299" y="79"/>
                  </a:cubicBezTo>
                  <a:cubicBezTo>
                    <a:pt x="297" y="79"/>
                    <a:pt x="296" y="79"/>
                    <a:pt x="295" y="79"/>
                  </a:cubicBezTo>
                  <a:cubicBezTo>
                    <a:pt x="293" y="80"/>
                    <a:pt x="290" y="81"/>
                    <a:pt x="289" y="83"/>
                  </a:cubicBezTo>
                  <a:cubicBezTo>
                    <a:pt x="289" y="82"/>
                    <a:pt x="288" y="81"/>
                    <a:pt x="288" y="80"/>
                  </a:cubicBezTo>
                  <a:cubicBezTo>
                    <a:pt x="288" y="79"/>
                    <a:pt x="287" y="78"/>
                    <a:pt x="286" y="77"/>
                  </a:cubicBezTo>
                  <a:cubicBezTo>
                    <a:pt x="303" y="61"/>
                    <a:pt x="329" y="50"/>
                    <a:pt x="344" y="32"/>
                  </a:cubicBezTo>
                  <a:close/>
                  <a:moveTo>
                    <a:pt x="301" y="31"/>
                  </a:moveTo>
                  <a:cubicBezTo>
                    <a:pt x="311" y="25"/>
                    <a:pt x="321" y="22"/>
                    <a:pt x="331" y="19"/>
                  </a:cubicBezTo>
                  <a:cubicBezTo>
                    <a:pt x="321" y="23"/>
                    <a:pt x="313" y="30"/>
                    <a:pt x="305" y="37"/>
                  </a:cubicBezTo>
                  <a:cubicBezTo>
                    <a:pt x="297" y="44"/>
                    <a:pt x="284" y="53"/>
                    <a:pt x="279" y="64"/>
                  </a:cubicBezTo>
                  <a:cubicBezTo>
                    <a:pt x="279" y="62"/>
                    <a:pt x="278" y="60"/>
                    <a:pt x="276" y="58"/>
                  </a:cubicBezTo>
                  <a:cubicBezTo>
                    <a:pt x="278" y="45"/>
                    <a:pt x="292" y="36"/>
                    <a:pt x="301" y="31"/>
                  </a:cubicBezTo>
                  <a:close/>
                  <a:moveTo>
                    <a:pt x="282" y="78"/>
                  </a:moveTo>
                  <a:cubicBezTo>
                    <a:pt x="282" y="78"/>
                    <a:pt x="282" y="79"/>
                    <a:pt x="283" y="79"/>
                  </a:cubicBezTo>
                  <a:cubicBezTo>
                    <a:pt x="285" y="83"/>
                    <a:pt x="284" y="88"/>
                    <a:pt x="281" y="92"/>
                  </a:cubicBezTo>
                  <a:cubicBezTo>
                    <a:pt x="279" y="89"/>
                    <a:pt x="276" y="86"/>
                    <a:pt x="273" y="83"/>
                  </a:cubicBezTo>
                  <a:cubicBezTo>
                    <a:pt x="274" y="83"/>
                    <a:pt x="275" y="82"/>
                    <a:pt x="276" y="81"/>
                  </a:cubicBezTo>
                  <a:cubicBezTo>
                    <a:pt x="277" y="79"/>
                    <a:pt x="279" y="78"/>
                    <a:pt x="282" y="78"/>
                  </a:cubicBezTo>
                  <a:close/>
                  <a:moveTo>
                    <a:pt x="257" y="69"/>
                  </a:moveTo>
                  <a:cubicBezTo>
                    <a:pt x="257" y="68"/>
                    <a:pt x="257" y="68"/>
                    <a:pt x="258" y="67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59" y="69"/>
                    <a:pt x="260" y="68"/>
                    <a:pt x="260" y="67"/>
                  </a:cubicBezTo>
                  <a:cubicBezTo>
                    <a:pt x="259" y="66"/>
                    <a:pt x="259" y="65"/>
                    <a:pt x="259" y="65"/>
                  </a:cubicBezTo>
                  <a:cubicBezTo>
                    <a:pt x="260" y="63"/>
                    <a:pt x="261" y="61"/>
                    <a:pt x="262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3" y="57"/>
                    <a:pt x="264" y="57"/>
                  </a:cubicBezTo>
                  <a:cubicBezTo>
                    <a:pt x="268" y="56"/>
                    <a:pt x="272" y="59"/>
                    <a:pt x="274" y="63"/>
                  </a:cubicBezTo>
                  <a:cubicBezTo>
                    <a:pt x="277" y="69"/>
                    <a:pt x="273" y="75"/>
                    <a:pt x="270" y="80"/>
                  </a:cubicBezTo>
                  <a:cubicBezTo>
                    <a:pt x="266" y="77"/>
                    <a:pt x="261" y="73"/>
                    <a:pt x="256" y="70"/>
                  </a:cubicBezTo>
                  <a:cubicBezTo>
                    <a:pt x="257" y="70"/>
                    <a:pt x="257" y="69"/>
                    <a:pt x="257" y="69"/>
                  </a:cubicBezTo>
                  <a:close/>
                  <a:moveTo>
                    <a:pt x="260" y="148"/>
                  </a:moveTo>
                  <a:cubicBezTo>
                    <a:pt x="255" y="147"/>
                    <a:pt x="251" y="147"/>
                    <a:pt x="246" y="146"/>
                  </a:cubicBezTo>
                  <a:cubicBezTo>
                    <a:pt x="244" y="113"/>
                    <a:pt x="223" y="82"/>
                    <a:pt x="198" y="62"/>
                  </a:cubicBezTo>
                  <a:cubicBezTo>
                    <a:pt x="230" y="81"/>
                    <a:pt x="250" y="112"/>
                    <a:pt x="260" y="148"/>
                  </a:cubicBezTo>
                  <a:close/>
                  <a:moveTo>
                    <a:pt x="204" y="62"/>
                  </a:moveTo>
                  <a:cubicBezTo>
                    <a:pt x="244" y="82"/>
                    <a:pt x="269" y="114"/>
                    <a:pt x="287" y="154"/>
                  </a:cubicBezTo>
                  <a:cubicBezTo>
                    <a:pt x="280" y="152"/>
                    <a:pt x="272" y="150"/>
                    <a:pt x="264" y="149"/>
                  </a:cubicBezTo>
                  <a:cubicBezTo>
                    <a:pt x="260" y="112"/>
                    <a:pt x="236" y="80"/>
                    <a:pt x="204" y="62"/>
                  </a:cubicBezTo>
                  <a:close/>
                  <a:moveTo>
                    <a:pt x="241" y="146"/>
                  </a:moveTo>
                  <a:cubicBezTo>
                    <a:pt x="235" y="146"/>
                    <a:pt x="229" y="145"/>
                    <a:pt x="223" y="145"/>
                  </a:cubicBezTo>
                  <a:cubicBezTo>
                    <a:pt x="227" y="116"/>
                    <a:pt x="214" y="85"/>
                    <a:pt x="194" y="62"/>
                  </a:cubicBezTo>
                  <a:cubicBezTo>
                    <a:pt x="220" y="85"/>
                    <a:pt x="232" y="113"/>
                    <a:pt x="241" y="146"/>
                  </a:cubicBezTo>
                  <a:close/>
                  <a:moveTo>
                    <a:pt x="188" y="59"/>
                  </a:moveTo>
                  <a:cubicBezTo>
                    <a:pt x="209" y="85"/>
                    <a:pt x="216" y="112"/>
                    <a:pt x="219" y="145"/>
                  </a:cubicBezTo>
                  <a:cubicBezTo>
                    <a:pt x="215" y="146"/>
                    <a:pt x="210" y="146"/>
                    <a:pt x="205" y="146"/>
                  </a:cubicBezTo>
                  <a:cubicBezTo>
                    <a:pt x="203" y="118"/>
                    <a:pt x="201" y="84"/>
                    <a:pt x="186" y="60"/>
                  </a:cubicBezTo>
                  <a:cubicBezTo>
                    <a:pt x="186" y="59"/>
                    <a:pt x="187" y="59"/>
                    <a:pt x="188" y="59"/>
                  </a:cubicBezTo>
                  <a:close/>
                  <a:moveTo>
                    <a:pt x="183" y="62"/>
                  </a:moveTo>
                  <a:cubicBezTo>
                    <a:pt x="183" y="62"/>
                    <a:pt x="183" y="61"/>
                    <a:pt x="183" y="61"/>
                  </a:cubicBezTo>
                  <a:cubicBezTo>
                    <a:pt x="196" y="87"/>
                    <a:pt x="195" y="118"/>
                    <a:pt x="200" y="147"/>
                  </a:cubicBezTo>
                  <a:cubicBezTo>
                    <a:pt x="199" y="147"/>
                    <a:pt x="197" y="147"/>
                    <a:pt x="195" y="147"/>
                  </a:cubicBezTo>
                  <a:cubicBezTo>
                    <a:pt x="184" y="119"/>
                    <a:pt x="181" y="91"/>
                    <a:pt x="183" y="62"/>
                  </a:cubicBezTo>
                  <a:close/>
                  <a:moveTo>
                    <a:pt x="191" y="148"/>
                  </a:moveTo>
                  <a:cubicBezTo>
                    <a:pt x="185" y="148"/>
                    <a:pt x="180" y="149"/>
                    <a:pt x="174" y="151"/>
                  </a:cubicBezTo>
                  <a:cubicBezTo>
                    <a:pt x="165" y="123"/>
                    <a:pt x="167" y="95"/>
                    <a:pt x="179" y="69"/>
                  </a:cubicBezTo>
                  <a:cubicBezTo>
                    <a:pt x="175" y="96"/>
                    <a:pt x="180" y="123"/>
                    <a:pt x="191" y="148"/>
                  </a:cubicBezTo>
                  <a:close/>
                  <a:moveTo>
                    <a:pt x="180" y="62"/>
                  </a:moveTo>
                  <a:cubicBezTo>
                    <a:pt x="162" y="88"/>
                    <a:pt x="158" y="121"/>
                    <a:pt x="169" y="152"/>
                  </a:cubicBezTo>
                  <a:cubicBezTo>
                    <a:pt x="160" y="154"/>
                    <a:pt x="151" y="157"/>
                    <a:pt x="143" y="160"/>
                  </a:cubicBezTo>
                  <a:cubicBezTo>
                    <a:pt x="146" y="122"/>
                    <a:pt x="154" y="92"/>
                    <a:pt x="177" y="62"/>
                  </a:cubicBezTo>
                  <a:cubicBezTo>
                    <a:pt x="178" y="62"/>
                    <a:pt x="179" y="62"/>
                    <a:pt x="180" y="62"/>
                  </a:cubicBezTo>
                  <a:close/>
                  <a:moveTo>
                    <a:pt x="170" y="65"/>
                  </a:moveTo>
                  <a:cubicBezTo>
                    <a:pt x="147" y="90"/>
                    <a:pt x="133" y="127"/>
                    <a:pt x="139" y="161"/>
                  </a:cubicBezTo>
                  <a:cubicBezTo>
                    <a:pt x="133" y="163"/>
                    <a:pt x="127" y="166"/>
                    <a:pt x="121" y="169"/>
                  </a:cubicBezTo>
                  <a:cubicBezTo>
                    <a:pt x="124" y="129"/>
                    <a:pt x="137" y="95"/>
                    <a:pt x="166" y="67"/>
                  </a:cubicBezTo>
                  <a:cubicBezTo>
                    <a:pt x="167" y="66"/>
                    <a:pt x="169" y="66"/>
                    <a:pt x="170" y="65"/>
                  </a:cubicBezTo>
                  <a:close/>
                  <a:moveTo>
                    <a:pt x="151" y="73"/>
                  </a:moveTo>
                  <a:cubicBezTo>
                    <a:pt x="143" y="82"/>
                    <a:pt x="136" y="94"/>
                    <a:pt x="133" y="100"/>
                  </a:cubicBezTo>
                  <a:cubicBezTo>
                    <a:pt x="121" y="121"/>
                    <a:pt x="114" y="147"/>
                    <a:pt x="117" y="171"/>
                  </a:cubicBezTo>
                  <a:cubicBezTo>
                    <a:pt x="112" y="174"/>
                    <a:pt x="107" y="176"/>
                    <a:pt x="102" y="179"/>
                  </a:cubicBezTo>
                  <a:cubicBezTo>
                    <a:pt x="104" y="136"/>
                    <a:pt x="118" y="105"/>
                    <a:pt x="148" y="74"/>
                  </a:cubicBezTo>
                  <a:cubicBezTo>
                    <a:pt x="149" y="74"/>
                    <a:pt x="150" y="73"/>
                    <a:pt x="151" y="73"/>
                  </a:cubicBezTo>
                  <a:close/>
                  <a:moveTo>
                    <a:pt x="102" y="76"/>
                  </a:moveTo>
                  <a:cubicBezTo>
                    <a:pt x="109" y="69"/>
                    <a:pt x="117" y="74"/>
                    <a:pt x="123" y="80"/>
                  </a:cubicBezTo>
                  <a:cubicBezTo>
                    <a:pt x="117" y="85"/>
                    <a:pt x="112" y="91"/>
                    <a:pt x="107" y="97"/>
                  </a:cubicBezTo>
                  <a:cubicBezTo>
                    <a:pt x="106" y="96"/>
                    <a:pt x="105" y="96"/>
                    <a:pt x="104" y="96"/>
                  </a:cubicBezTo>
                  <a:cubicBezTo>
                    <a:pt x="100" y="94"/>
                    <a:pt x="98" y="90"/>
                    <a:pt x="98" y="86"/>
                  </a:cubicBezTo>
                  <a:cubicBezTo>
                    <a:pt x="99" y="86"/>
                    <a:pt x="99" y="84"/>
                    <a:pt x="98" y="84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2"/>
                    <a:pt x="98" y="81"/>
                    <a:pt x="99" y="80"/>
                  </a:cubicBezTo>
                  <a:cubicBezTo>
                    <a:pt x="100" y="80"/>
                    <a:pt x="102" y="79"/>
                    <a:pt x="101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1" y="77"/>
                    <a:pt x="101" y="76"/>
                    <a:pt x="102" y="76"/>
                  </a:cubicBezTo>
                  <a:close/>
                  <a:moveTo>
                    <a:pt x="10" y="51"/>
                  </a:moveTo>
                  <a:cubicBezTo>
                    <a:pt x="28" y="78"/>
                    <a:pt x="58" y="99"/>
                    <a:pt x="90" y="10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0" y="100"/>
                    <a:pt x="90" y="101"/>
                    <a:pt x="90" y="101"/>
                  </a:cubicBezTo>
                  <a:cubicBezTo>
                    <a:pt x="89" y="101"/>
                    <a:pt x="89" y="102"/>
                    <a:pt x="89" y="102"/>
                  </a:cubicBezTo>
                  <a:cubicBezTo>
                    <a:pt x="55" y="101"/>
                    <a:pt x="13" y="91"/>
                    <a:pt x="10" y="51"/>
                  </a:cubicBezTo>
                  <a:close/>
                  <a:moveTo>
                    <a:pt x="15" y="52"/>
                  </a:moveTo>
                  <a:cubicBezTo>
                    <a:pt x="38" y="67"/>
                    <a:pt x="62" y="82"/>
                    <a:pt x="86" y="95"/>
                  </a:cubicBezTo>
                  <a:cubicBezTo>
                    <a:pt x="57" y="89"/>
                    <a:pt x="33" y="76"/>
                    <a:pt x="15" y="52"/>
                  </a:cubicBezTo>
                  <a:close/>
                  <a:moveTo>
                    <a:pt x="94" y="103"/>
                  </a:moveTo>
                  <a:cubicBezTo>
                    <a:pt x="95" y="101"/>
                    <a:pt x="98" y="100"/>
                    <a:pt x="101" y="100"/>
                  </a:cubicBezTo>
                  <a:cubicBezTo>
                    <a:pt x="102" y="100"/>
                    <a:pt x="103" y="100"/>
                    <a:pt x="105" y="100"/>
                  </a:cubicBezTo>
                  <a:cubicBezTo>
                    <a:pt x="101" y="104"/>
                    <a:pt x="99" y="109"/>
                    <a:pt x="96" y="114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92" y="112"/>
                    <a:pt x="91" y="106"/>
                    <a:pt x="94" y="103"/>
                  </a:cubicBezTo>
                  <a:close/>
                  <a:moveTo>
                    <a:pt x="99" y="68"/>
                  </a:moveTo>
                  <a:cubicBezTo>
                    <a:pt x="99" y="70"/>
                    <a:pt x="100" y="70"/>
                    <a:pt x="101" y="70"/>
                  </a:cubicBezTo>
                  <a:cubicBezTo>
                    <a:pt x="100" y="71"/>
                    <a:pt x="99" y="71"/>
                    <a:pt x="98" y="72"/>
                  </a:cubicBezTo>
                  <a:cubicBezTo>
                    <a:pt x="89" y="55"/>
                    <a:pt x="71" y="47"/>
                    <a:pt x="52" y="46"/>
                  </a:cubicBezTo>
                  <a:cubicBezTo>
                    <a:pt x="73" y="42"/>
                    <a:pt x="99" y="41"/>
                    <a:pt x="99" y="68"/>
                  </a:cubicBezTo>
                  <a:close/>
                  <a:moveTo>
                    <a:pt x="95" y="76"/>
                  </a:moveTo>
                  <a:cubicBezTo>
                    <a:pt x="94" y="77"/>
                    <a:pt x="94" y="79"/>
                    <a:pt x="93" y="80"/>
                  </a:cubicBezTo>
                  <a:cubicBezTo>
                    <a:pt x="72" y="65"/>
                    <a:pt x="46" y="56"/>
                    <a:pt x="21" y="49"/>
                  </a:cubicBezTo>
                  <a:cubicBezTo>
                    <a:pt x="50" y="45"/>
                    <a:pt x="79" y="51"/>
                    <a:pt x="95" y="76"/>
                  </a:cubicBezTo>
                  <a:close/>
                  <a:moveTo>
                    <a:pt x="93" y="84"/>
                  </a:moveTo>
                  <a:cubicBezTo>
                    <a:pt x="93" y="89"/>
                    <a:pt x="95" y="93"/>
                    <a:pt x="98" y="96"/>
                  </a:cubicBezTo>
                  <a:cubicBezTo>
                    <a:pt x="97" y="96"/>
                    <a:pt x="96" y="96"/>
                    <a:pt x="95" y="97"/>
                  </a:cubicBezTo>
                  <a:cubicBezTo>
                    <a:pt x="95" y="96"/>
                    <a:pt x="95" y="95"/>
                    <a:pt x="94" y="95"/>
                  </a:cubicBezTo>
                  <a:cubicBezTo>
                    <a:pt x="70" y="81"/>
                    <a:pt x="45" y="67"/>
                    <a:pt x="21" y="52"/>
                  </a:cubicBezTo>
                  <a:cubicBezTo>
                    <a:pt x="46" y="60"/>
                    <a:pt x="69" y="72"/>
                    <a:pt x="93" y="84"/>
                  </a:cubicBezTo>
                  <a:close/>
                  <a:moveTo>
                    <a:pt x="16" y="47"/>
                  </a:moveTo>
                  <a:cubicBezTo>
                    <a:pt x="16" y="47"/>
                    <a:pt x="16" y="48"/>
                    <a:pt x="16" y="48"/>
                  </a:cubicBezTo>
                  <a:cubicBezTo>
                    <a:pt x="14" y="47"/>
                    <a:pt x="13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0" y="46"/>
                    <a:pt x="10" y="46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7"/>
                    <a:pt x="18" y="47"/>
                  </a:cubicBezTo>
                  <a:cubicBezTo>
                    <a:pt x="17" y="47"/>
                    <a:pt x="17" y="47"/>
                    <a:pt x="16" y="47"/>
                  </a:cubicBezTo>
                  <a:close/>
                  <a:moveTo>
                    <a:pt x="71" y="120"/>
                  </a:moveTo>
                  <a:cubicBezTo>
                    <a:pt x="70" y="120"/>
                    <a:pt x="69" y="119"/>
                    <a:pt x="68" y="119"/>
                  </a:cubicBezTo>
                  <a:cubicBezTo>
                    <a:pt x="49" y="120"/>
                    <a:pt x="29" y="113"/>
                    <a:pt x="18" y="97"/>
                  </a:cubicBezTo>
                  <a:cubicBezTo>
                    <a:pt x="11" y="87"/>
                    <a:pt x="9" y="76"/>
                    <a:pt x="9" y="65"/>
                  </a:cubicBezTo>
                  <a:cubicBezTo>
                    <a:pt x="17" y="96"/>
                    <a:pt x="56" y="110"/>
                    <a:pt x="88" y="107"/>
                  </a:cubicBezTo>
                  <a:cubicBezTo>
                    <a:pt x="88" y="108"/>
                    <a:pt x="89" y="110"/>
                    <a:pt x="89" y="111"/>
                  </a:cubicBezTo>
                  <a:cubicBezTo>
                    <a:pt x="82" y="110"/>
                    <a:pt x="72" y="113"/>
                    <a:pt x="71" y="120"/>
                  </a:cubicBezTo>
                  <a:close/>
                  <a:moveTo>
                    <a:pt x="76" y="121"/>
                  </a:moveTo>
                  <a:cubicBezTo>
                    <a:pt x="78" y="113"/>
                    <a:pt x="88" y="117"/>
                    <a:pt x="94" y="117"/>
                  </a:cubicBezTo>
                  <a:cubicBezTo>
                    <a:pt x="92" y="121"/>
                    <a:pt x="90" y="125"/>
                    <a:pt x="88" y="130"/>
                  </a:cubicBezTo>
                  <a:cubicBezTo>
                    <a:pt x="83" y="130"/>
                    <a:pt x="74" y="128"/>
                    <a:pt x="76" y="121"/>
                  </a:cubicBezTo>
                  <a:close/>
                  <a:moveTo>
                    <a:pt x="75" y="209"/>
                  </a:moveTo>
                  <a:cubicBezTo>
                    <a:pt x="73" y="204"/>
                    <a:pt x="80" y="196"/>
                    <a:pt x="85" y="198"/>
                  </a:cubicBezTo>
                  <a:cubicBezTo>
                    <a:pt x="85" y="198"/>
                    <a:pt x="85" y="198"/>
                    <a:pt x="86" y="198"/>
                  </a:cubicBezTo>
                  <a:cubicBezTo>
                    <a:pt x="87" y="203"/>
                    <a:pt x="89" y="207"/>
                    <a:pt x="91" y="211"/>
                  </a:cubicBezTo>
                  <a:cubicBezTo>
                    <a:pt x="85" y="214"/>
                    <a:pt x="78" y="216"/>
                    <a:pt x="75" y="209"/>
                  </a:cubicBezTo>
                  <a:close/>
                  <a:moveTo>
                    <a:pt x="90" y="157"/>
                  </a:moveTo>
                  <a:cubicBezTo>
                    <a:pt x="93" y="130"/>
                    <a:pt x="106" y="107"/>
                    <a:pt x="126" y="89"/>
                  </a:cubicBezTo>
                  <a:cubicBezTo>
                    <a:pt x="128" y="88"/>
                    <a:pt x="129" y="87"/>
                    <a:pt x="130" y="86"/>
                  </a:cubicBezTo>
                  <a:cubicBezTo>
                    <a:pt x="106" y="111"/>
                    <a:pt x="93" y="149"/>
                    <a:pt x="98" y="182"/>
                  </a:cubicBezTo>
                  <a:cubicBezTo>
                    <a:pt x="96" y="183"/>
                    <a:pt x="94" y="185"/>
                    <a:pt x="91" y="186"/>
                  </a:cubicBezTo>
                  <a:cubicBezTo>
                    <a:pt x="90" y="177"/>
                    <a:pt x="89" y="167"/>
                    <a:pt x="90" y="157"/>
                  </a:cubicBezTo>
                  <a:close/>
                  <a:moveTo>
                    <a:pt x="315" y="431"/>
                  </a:moveTo>
                  <a:cubicBezTo>
                    <a:pt x="242" y="455"/>
                    <a:pt x="167" y="450"/>
                    <a:pt x="103" y="405"/>
                  </a:cubicBezTo>
                  <a:cubicBezTo>
                    <a:pt x="135" y="368"/>
                    <a:pt x="164" y="320"/>
                    <a:pt x="170" y="270"/>
                  </a:cubicBezTo>
                  <a:cubicBezTo>
                    <a:pt x="178" y="271"/>
                    <a:pt x="185" y="272"/>
                    <a:pt x="194" y="272"/>
                  </a:cubicBezTo>
                  <a:cubicBezTo>
                    <a:pt x="206" y="272"/>
                    <a:pt x="218" y="270"/>
                    <a:pt x="229" y="267"/>
                  </a:cubicBezTo>
                  <a:cubicBezTo>
                    <a:pt x="237" y="326"/>
                    <a:pt x="274" y="389"/>
                    <a:pt x="315" y="431"/>
                  </a:cubicBezTo>
                  <a:close/>
                  <a:moveTo>
                    <a:pt x="190" y="264"/>
                  </a:moveTo>
                  <a:cubicBezTo>
                    <a:pt x="142" y="263"/>
                    <a:pt x="102" y="234"/>
                    <a:pt x="92" y="191"/>
                  </a:cubicBezTo>
                  <a:cubicBezTo>
                    <a:pt x="159" y="152"/>
                    <a:pt x="227" y="146"/>
                    <a:pt x="300" y="166"/>
                  </a:cubicBezTo>
                  <a:cubicBezTo>
                    <a:pt x="298" y="225"/>
                    <a:pt x="248" y="265"/>
                    <a:pt x="190" y="264"/>
                  </a:cubicBezTo>
                  <a:close/>
                  <a:moveTo>
                    <a:pt x="300" y="159"/>
                  </a:moveTo>
                  <a:cubicBezTo>
                    <a:pt x="298" y="158"/>
                    <a:pt x="295" y="157"/>
                    <a:pt x="292" y="156"/>
                  </a:cubicBezTo>
                  <a:cubicBezTo>
                    <a:pt x="292" y="156"/>
                    <a:pt x="293" y="156"/>
                    <a:pt x="292" y="155"/>
                  </a:cubicBezTo>
                  <a:cubicBezTo>
                    <a:pt x="284" y="111"/>
                    <a:pt x="246" y="75"/>
                    <a:pt x="205" y="60"/>
                  </a:cubicBezTo>
                  <a:cubicBezTo>
                    <a:pt x="220" y="63"/>
                    <a:pt x="236" y="69"/>
                    <a:pt x="249" y="77"/>
                  </a:cubicBezTo>
                  <a:cubicBezTo>
                    <a:pt x="249" y="77"/>
                    <a:pt x="249" y="77"/>
                    <a:pt x="249" y="78"/>
                  </a:cubicBezTo>
                  <a:cubicBezTo>
                    <a:pt x="249" y="80"/>
                    <a:pt x="251" y="80"/>
                    <a:pt x="252" y="79"/>
                  </a:cubicBezTo>
                  <a:cubicBezTo>
                    <a:pt x="280" y="96"/>
                    <a:pt x="299" y="123"/>
                    <a:pt x="300" y="159"/>
                  </a:cubicBezTo>
                  <a:close/>
                  <a:moveTo>
                    <a:pt x="291" y="105"/>
                  </a:moveTo>
                  <a:cubicBezTo>
                    <a:pt x="289" y="102"/>
                    <a:pt x="287" y="98"/>
                    <a:pt x="284" y="95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5" y="95"/>
                    <a:pt x="285" y="95"/>
                    <a:pt x="286" y="94"/>
                  </a:cubicBezTo>
                  <a:cubicBezTo>
                    <a:pt x="288" y="91"/>
                    <a:pt x="291" y="87"/>
                    <a:pt x="295" y="85"/>
                  </a:cubicBezTo>
                  <a:cubicBezTo>
                    <a:pt x="298" y="83"/>
                    <a:pt x="301" y="84"/>
                    <a:pt x="303" y="86"/>
                  </a:cubicBezTo>
                  <a:cubicBezTo>
                    <a:pt x="303" y="87"/>
                    <a:pt x="304" y="88"/>
                    <a:pt x="304" y="88"/>
                  </a:cubicBezTo>
                  <a:cubicBezTo>
                    <a:pt x="305" y="88"/>
                    <a:pt x="305" y="89"/>
                    <a:pt x="305" y="89"/>
                  </a:cubicBezTo>
                  <a:cubicBezTo>
                    <a:pt x="306" y="99"/>
                    <a:pt x="295" y="99"/>
                    <a:pt x="291" y="105"/>
                  </a:cubicBezTo>
                  <a:close/>
                  <a:moveTo>
                    <a:pt x="308" y="83"/>
                  </a:moveTo>
                  <a:cubicBezTo>
                    <a:pt x="307" y="82"/>
                    <a:pt x="306" y="81"/>
                    <a:pt x="305" y="80"/>
                  </a:cubicBezTo>
                  <a:cubicBezTo>
                    <a:pt x="332" y="70"/>
                    <a:pt x="351" y="43"/>
                    <a:pt x="354" y="14"/>
                  </a:cubicBezTo>
                  <a:cubicBezTo>
                    <a:pt x="354" y="14"/>
                    <a:pt x="354" y="13"/>
                    <a:pt x="354" y="12"/>
                  </a:cubicBezTo>
                  <a:cubicBezTo>
                    <a:pt x="353" y="27"/>
                    <a:pt x="351" y="42"/>
                    <a:pt x="344" y="54"/>
                  </a:cubicBezTo>
                  <a:cubicBezTo>
                    <a:pt x="335" y="68"/>
                    <a:pt x="322" y="75"/>
                    <a:pt x="308" y="83"/>
                  </a:cubicBezTo>
                  <a:close/>
                  <a:moveTo>
                    <a:pt x="357" y="46"/>
                  </a:moveTo>
                  <a:cubicBezTo>
                    <a:pt x="352" y="68"/>
                    <a:pt x="335" y="86"/>
                    <a:pt x="312" y="84"/>
                  </a:cubicBezTo>
                  <a:cubicBezTo>
                    <a:pt x="326" y="78"/>
                    <a:pt x="339" y="71"/>
                    <a:pt x="347" y="59"/>
                  </a:cubicBezTo>
                  <a:cubicBezTo>
                    <a:pt x="355" y="48"/>
                    <a:pt x="358" y="34"/>
                    <a:pt x="359" y="20"/>
                  </a:cubicBezTo>
                  <a:cubicBezTo>
                    <a:pt x="359" y="29"/>
                    <a:pt x="359" y="38"/>
                    <a:pt x="35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" name="Freeform 120"/>
            <p:cNvSpPr>
              <a:spLocks/>
            </p:cNvSpPr>
            <p:nvPr/>
          </p:nvSpPr>
          <p:spPr bwMode="auto">
            <a:xfrm>
              <a:off x="5126038" y="3292475"/>
              <a:ext cx="141288" cy="101600"/>
            </a:xfrm>
            <a:custGeom>
              <a:avLst/>
              <a:gdLst>
                <a:gd name="T0" fmla="*/ 15 w 38"/>
                <a:gd name="T1" fmla="*/ 2 h 27"/>
                <a:gd name="T2" fmla="*/ 4 w 38"/>
                <a:gd name="T3" fmla="*/ 23 h 27"/>
                <a:gd name="T4" fmla="*/ 10 w 38"/>
                <a:gd name="T5" fmla="*/ 21 h 27"/>
                <a:gd name="T6" fmla="*/ 19 w 38"/>
                <a:gd name="T7" fmla="*/ 11 h 27"/>
                <a:gd name="T8" fmla="*/ 30 w 38"/>
                <a:gd name="T9" fmla="*/ 21 h 27"/>
                <a:gd name="T10" fmla="*/ 37 w 38"/>
                <a:gd name="T11" fmla="*/ 18 h 27"/>
                <a:gd name="T12" fmla="*/ 15 w 38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15" y="2"/>
                  </a:moveTo>
                  <a:cubicBezTo>
                    <a:pt x="5" y="4"/>
                    <a:pt x="0" y="14"/>
                    <a:pt x="4" y="23"/>
                  </a:cubicBezTo>
                  <a:cubicBezTo>
                    <a:pt x="5" y="27"/>
                    <a:pt x="11" y="24"/>
                    <a:pt x="10" y="21"/>
                  </a:cubicBezTo>
                  <a:cubicBezTo>
                    <a:pt x="9" y="16"/>
                    <a:pt x="14" y="10"/>
                    <a:pt x="19" y="11"/>
                  </a:cubicBezTo>
                  <a:cubicBezTo>
                    <a:pt x="25" y="12"/>
                    <a:pt x="26" y="17"/>
                    <a:pt x="30" y="21"/>
                  </a:cubicBezTo>
                  <a:cubicBezTo>
                    <a:pt x="33" y="23"/>
                    <a:pt x="37" y="21"/>
                    <a:pt x="37" y="18"/>
                  </a:cubicBezTo>
                  <a:cubicBezTo>
                    <a:pt x="38" y="8"/>
                    <a:pt x="24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7" name="Freeform 121"/>
            <p:cNvSpPr>
              <a:spLocks/>
            </p:cNvSpPr>
            <p:nvPr/>
          </p:nvSpPr>
          <p:spPr bwMode="auto">
            <a:xfrm>
              <a:off x="5456238" y="3224213"/>
              <a:ext cx="152400" cy="79375"/>
            </a:xfrm>
            <a:custGeom>
              <a:avLst/>
              <a:gdLst>
                <a:gd name="T0" fmla="*/ 20 w 41"/>
                <a:gd name="T1" fmla="*/ 0 h 21"/>
                <a:gd name="T2" fmla="*/ 6 w 41"/>
                <a:gd name="T3" fmla="*/ 19 h 21"/>
                <a:gd name="T4" fmla="*/ 12 w 41"/>
                <a:gd name="T5" fmla="*/ 18 h 21"/>
                <a:gd name="T6" fmla="*/ 20 w 41"/>
                <a:gd name="T7" fmla="*/ 9 h 21"/>
                <a:gd name="T8" fmla="*/ 28 w 41"/>
                <a:gd name="T9" fmla="*/ 19 h 21"/>
                <a:gd name="T10" fmla="*/ 33 w 41"/>
                <a:gd name="T11" fmla="*/ 20 h 21"/>
                <a:gd name="T12" fmla="*/ 20 w 4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1">
                  <a:moveTo>
                    <a:pt x="20" y="0"/>
                  </a:moveTo>
                  <a:cubicBezTo>
                    <a:pt x="11" y="0"/>
                    <a:pt x="0" y="11"/>
                    <a:pt x="6" y="19"/>
                  </a:cubicBezTo>
                  <a:cubicBezTo>
                    <a:pt x="8" y="21"/>
                    <a:pt x="11" y="21"/>
                    <a:pt x="12" y="18"/>
                  </a:cubicBezTo>
                  <a:cubicBezTo>
                    <a:pt x="13" y="14"/>
                    <a:pt x="14" y="9"/>
                    <a:pt x="20" y="9"/>
                  </a:cubicBezTo>
                  <a:cubicBezTo>
                    <a:pt x="26" y="9"/>
                    <a:pt x="26" y="15"/>
                    <a:pt x="28" y="19"/>
                  </a:cubicBezTo>
                  <a:cubicBezTo>
                    <a:pt x="29" y="21"/>
                    <a:pt x="32" y="21"/>
                    <a:pt x="33" y="20"/>
                  </a:cubicBezTo>
                  <a:cubicBezTo>
                    <a:pt x="41" y="11"/>
                    <a:pt x="28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9" name="Freeform 122"/>
            <p:cNvSpPr>
              <a:spLocks/>
            </p:cNvSpPr>
            <p:nvPr/>
          </p:nvSpPr>
          <p:spPr bwMode="auto">
            <a:xfrm>
              <a:off x="5338763" y="3344863"/>
              <a:ext cx="87313" cy="90487"/>
            </a:xfrm>
            <a:custGeom>
              <a:avLst/>
              <a:gdLst>
                <a:gd name="T0" fmla="*/ 18 w 23"/>
                <a:gd name="T1" fmla="*/ 6 h 24"/>
                <a:gd name="T2" fmla="*/ 1 w 23"/>
                <a:gd name="T3" fmla="*/ 11 h 24"/>
                <a:gd name="T4" fmla="*/ 5 w 23"/>
                <a:gd name="T5" fmla="*/ 13 h 24"/>
                <a:gd name="T6" fmla="*/ 13 w 23"/>
                <a:gd name="T7" fmla="*/ 10 h 24"/>
                <a:gd name="T8" fmla="*/ 11 w 23"/>
                <a:gd name="T9" fmla="*/ 18 h 24"/>
                <a:gd name="T10" fmla="*/ 14 w 23"/>
                <a:gd name="T11" fmla="*/ 24 h 24"/>
                <a:gd name="T12" fmla="*/ 18 w 23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8" y="6"/>
                  </a:moveTo>
                  <a:cubicBezTo>
                    <a:pt x="12" y="0"/>
                    <a:pt x="2" y="3"/>
                    <a:pt x="1" y="11"/>
                  </a:cubicBezTo>
                  <a:cubicBezTo>
                    <a:pt x="0" y="13"/>
                    <a:pt x="4" y="15"/>
                    <a:pt x="5" y="13"/>
                  </a:cubicBezTo>
                  <a:cubicBezTo>
                    <a:pt x="6" y="10"/>
                    <a:pt x="11" y="8"/>
                    <a:pt x="13" y="10"/>
                  </a:cubicBezTo>
                  <a:cubicBezTo>
                    <a:pt x="16" y="13"/>
                    <a:pt x="14" y="17"/>
                    <a:pt x="11" y="18"/>
                  </a:cubicBezTo>
                  <a:cubicBezTo>
                    <a:pt x="9" y="20"/>
                    <a:pt x="10" y="24"/>
                    <a:pt x="14" y="24"/>
                  </a:cubicBezTo>
                  <a:cubicBezTo>
                    <a:pt x="21" y="22"/>
                    <a:pt x="23" y="11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0" name="Freeform 123"/>
            <p:cNvSpPr>
              <a:spLocks/>
            </p:cNvSpPr>
            <p:nvPr/>
          </p:nvSpPr>
          <p:spPr bwMode="auto">
            <a:xfrm>
              <a:off x="5283200" y="3430588"/>
              <a:ext cx="209550" cy="101600"/>
            </a:xfrm>
            <a:custGeom>
              <a:avLst/>
              <a:gdLst>
                <a:gd name="T0" fmla="*/ 50 w 56"/>
                <a:gd name="T1" fmla="*/ 3 h 27"/>
                <a:gd name="T2" fmla="*/ 30 w 56"/>
                <a:gd name="T3" fmla="*/ 16 h 27"/>
                <a:gd name="T4" fmla="*/ 4 w 56"/>
                <a:gd name="T5" fmla="*/ 12 h 27"/>
                <a:gd name="T6" fmla="*/ 2 w 56"/>
                <a:gd name="T7" fmla="*/ 15 h 27"/>
                <a:gd name="T8" fmla="*/ 55 w 56"/>
                <a:gd name="T9" fmla="*/ 6 h 27"/>
                <a:gd name="T10" fmla="*/ 50 w 56"/>
                <a:gd name="T1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7">
                  <a:moveTo>
                    <a:pt x="50" y="3"/>
                  </a:moveTo>
                  <a:cubicBezTo>
                    <a:pt x="43" y="8"/>
                    <a:pt x="39" y="14"/>
                    <a:pt x="30" y="16"/>
                  </a:cubicBezTo>
                  <a:cubicBezTo>
                    <a:pt x="21" y="18"/>
                    <a:pt x="12" y="16"/>
                    <a:pt x="4" y="12"/>
                  </a:cubicBezTo>
                  <a:cubicBezTo>
                    <a:pt x="2" y="11"/>
                    <a:pt x="0" y="14"/>
                    <a:pt x="2" y="15"/>
                  </a:cubicBezTo>
                  <a:cubicBezTo>
                    <a:pt x="16" y="27"/>
                    <a:pt x="46" y="25"/>
                    <a:pt x="55" y="6"/>
                  </a:cubicBezTo>
                  <a:cubicBezTo>
                    <a:pt x="56" y="3"/>
                    <a:pt x="53" y="0"/>
                    <a:pt x="5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1" name="Freeform 124"/>
            <p:cNvSpPr>
              <a:spLocks/>
            </p:cNvSpPr>
            <p:nvPr/>
          </p:nvSpPr>
          <p:spPr bwMode="auto">
            <a:xfrm>
              <a:off x="6535738" y="3097213"/>
              <a:ext cx="112713" cy="82550"/>
            </a:xfrm>
            <a:custGeom>
              <a:avLst/>
              <a:gdLst>
                <a:gd name="T0" fmla="*/ 15 w 30"/>
                <a:gd name="T1" fmla="*/ 0 h 22"/>
                <a:gd name="T2" fmla="*/ 2 w 30"/>
                <a:gd name="T3" fmla="*/ 16 h 22"/>
                <a:gd name="T4" fmla="*/ 8 w 30"/>
                <a:gd name="T5" fmla="*/ 16 h 22"/>
                <a:gd name="T6" fmla="*/ 19 w 30"/>
                <a:gd name="T7" fmla="*/ 10 h 22"/>
                <a:gd name="T8" fmla="*/ 27 w 30"/>
                <a:gd name="T9" fmla="*/ 20 h 22"/>
                <a:gd name="T10" fmla="*/ 30 w 30"/>
                <a:gd name="T11" fmla="*/ 16 h 22"/>
                <a:gd name="T12" fmla="*/ 15 w 30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15" y="0"/>
                  </a:moveTo>
                  <a:cubicBezTo>
                    <a:pt x="7" y="0"/>
                    <a:pt x="0" y="8"/>
                    <a:pt x="2" y="16"/>
                  </a:cubicBezTo>
                  <a:cubicBezTo>
                    <a:pt x="3" y="19"/>
                    <a:pt x="7" y="19"/>
                    <a:pt x="8" y="16"/>
                  </a:cubicBezTo>
                  <a:cubicBezTo>
                    <a:pt x="9" y="11"/>
                    <a:pt x="14" y="5"/>
                    <a:pt x="19" y="10"/>
                  </a:cubicBezTo>
                  <a:cubicBezTo>
                    <a:pt x="22" y="13"/>
                    <a:pt x="20" y="22"/>
                    <a:pt x="27" y="20"/>
                  </a:cubicBezTo>
                  <a:cubicBezTo>
                    <a:pt x="28" y="19"/>
                    <a:pt x="29" y="18"/>
                    <a:pt x="30" y="16"/>
                  </a:cubicBezTo>
                  <a:cubicBezTo>
                    <a:pt x="30" y="8"/>
                    <a:pt x="24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2" name="Freeform 125"/>
            <p:cNvSpPr>
              <a:spLocks/>
            </p:cNvSpPr>
            <p:nvPr/>
          </p:nvSpPr>
          <p:spPr bwMode="auto">
            <a:xfrm>
              <a:off x="6873875" y="3070225"/>
              <a:ext cx="134938" cy="79375"/>
            </a:xfrm>
            <a:custGeom>
              <a:avLst/>
              <a:gdLst>
                <a:gd name="T0" fmla="*/ 16 w 36"/>
                <a:gd name="T1" fmla="*/ 0 h 21"/>
                <a:gd name="T2" fmla="*/ 4 w 36"/>
                <a:gd name="T3" fmla="*/ 19 h 21"/>
                <a:gd name="T4" fmla="*/ 9 w 36"/>
                <a:gd name="T5" fmla="*/ 18 h 21"/>
                <a:gd name="T6" fmla="*/ 17 w 36"/>
                <a:gd name="T7" fmla="*/ 9 h 21"/>
                <a:gd name="T8" fmla="*/ 25 w 36"/>
                <a:gd name="T9" fmla="*/ 18 h 21"/>
                <a:gd name="T10" fmla="*/ 31 w 36"/>
                <a:gd name="T11" fmla="*/ 18 h 21"/>
                <a:gd name="T12" fmla="*/ 16 w 3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1">
                  <a:moveTo>
                    <a:pt x="16" y="0"/>
                  </a:moveTo>
                  <a:cubicBezTo>
                    <a:pt x="7" y="1"/>
                    <a:pt x="0" y="11"/>
                    <a:pt x="4" y="19"/>
                  </a:cubicBezTo>
                  <a:cubicBezTo>
                    <a:pt x="5" y="21"/>
                    <a:pt x="9" y="21"/>
                    <a:pt x="9" y="18"/>
                  </a:cubicBezTo>
                  <a:cubicBezTo>
                    <a:pt x="10" y="14"/>
                    <a:pt x="12" y="9"/>
                    <a:pt x="17" y="9"/>
                  </a:cubicBezTo>
                  <a:cubicBezTo>
                    <a:pt x="23" y="8"/>
                    <a:pt x="23" y="14"/>
                    <a:pt x="25" y="18"/>
                  </a:cubicBezTo>
                  <a:cubicBezTo>
                    <a:pt x="27" y="20"/>
                    <a:pt x="30" y="20"/>
                    <a:pt x="31" y="18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3" name="Freeform 126"/>
            <p:cNvSpPr>
              <a:spLocks/>
            </p:cNvSpPr>
            <p:nvPr/>
          </p:nvSpPr>
          <p:spPr bwMode="auto">
            <a:xfrm>
              <a:off x="6726238" y="3171825"/>
              <a:ext cx="76200" cy="79375"/>
            </a:xfrm>
            <a:custGeom>
              <a:avLst/>
              <a:gdLst>
                <a:gd name="T0" fmla="*/ 13 w 20"/>
                <a:gd name="T1" fmla="*/ 12 h 21"/>
                <a:gd name="T2" fmla="*/ 10 w 20"/>
                <a:gd name="T3" fmla="*/ 13 h 21"/>
                <a:gd name="T4" fmla="*/ 8 w 20"/>
                <a:gd name="T5" fmla="*/ 10 h 21"/>
                <a:gd name="T6" fmla="*/ 14 w 20"/>
                <a:gd name="T7" fmla="*/ 5 h 21"/>
                <a:gd name="T8" fmla="*/ 14 w 20"/>
                <a:gd name="T9" fmla="*/ 2 h 21"/>
                <a:gd name="T10" fmla="*/ 1 w 20"/>
                <a:gd name="T11" fmla="*/ 9 h 21"/>
                <a:gd name="T12" fmla="*/ 9 w 20"/>
                <a:gd name="T13" fmla="*/ 20 h 21"/>
                <a:gd name="T14" fmla="*/ 19 w 20"/>
                <a:gd name="T15" fmla="*/ 13 h 21"/>
                <a:gd name="T16" fmla="*/ 13 w 20"/>
                <a:gd name="T1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13" y="12"/>
                  </a:moveTo>
                  <a:cubicBezTo>
                    <a:pt x="13" y="13"/>
                    <a:pt x="12" y="13"/>
                    <a:pt x="10" y="13"/>
                  </a:cubicBezTo>
                  <a:cubicBezTo>
                    <a:pt x="9" y="13"/>
                    <a:pt x="8" y="12"/>
                    <a:pt x="8" y="10"/>
                  </a:cubicBezTo>
                  <a:cubicBezTo>
                    <a:pt x="8" y="7"/>
                    <a:pt x="11" y="5"/>
                    <a:pt x="14" y="5"/>
                  </a:cubicBezTo>
                  <a:cubicBezTo>
                    <a:pt x="16" y="4"/>
                    <a:pt x="16" y="2"/>
                    <a:pt x="14" y="2"/>
                  </a:cubicBezTo>
                  <a:cubicBezTo>
                    <a:pt x="9" y="0"/>
                    <a:pt x="3" y="3"/>
                    <a:pt x="1" y="9"/>
                  </a:cubicBezTo>
                  <a:cubicBezTo>
                    <a:pt x="0" y="14"/>
                    <a:pt x="4" y="19"/>
                    <a:pt x="9" y="20"/>
                  </a:cubicBezTo>
                  <a:cubicBezTo>
                    <a:pt x="13" y="21"/>
                    <a:pt x="20" y="18"/>
                    <a:pt x="19" y="13"/>
                  </a:cubicBezTo>
                  <a:cubicBezTo>
                    <a:pt x="19" y="9"/>
                    <a:pt x="15" y="9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4" name="Freeform 127"/>
            <p:cNvSpPr>
              <a:spLocks/>
            </p:cNvSpPr>
            <p:nvPr/>
          </p:nvSpPr>
          <p:spPr bwMode="auto">
            <a:xfrm>
              <a:off x="6591300" y="3228975"/>
              <a:ext cx="376238" cy="130175"/>
            </a:xfrm>
            <a:custGeom>
              <a:avLst/>
              <a:gdLst>
                <a:gd name="T0" fmla="*/ 94 w 100"/>
                <a:gd name="T1" fmla="*/ 2 h 35"/>
                <a:gd name="T2" fmla="*/ 3 w 100"/>
                <a:gd name="T3" fmla="*/ 12 h 35"/>
                <a:gd name="T4" fmla="*/ 2 w 100"/>
                <a:gd name="T5" fmla="*/ 15 h 35"/>
                <a:gd name="T6" fmla="*/ 98 w 100"/>
                <a:gd name="T7" fmla="*/ 6 h 35"/>
                <a:gd name="T8" fmla="*/ 94 w 100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5">
                  <a:moveTo>
                    <a:pt x="94" y="2"/>
                  </a:moveTo>
                  <a:cubicBezTo>
                    <a:pt x="66" y="27"/>
                    <a:pt x="36" y="24"/>
                    <a:pt x="3" y="12"/>
                  </a:cubicBezTo>
                  <a:cubicBezTo>
                    <a:pt x="1" y="11"/>
                    <a:pt x="0" y="14"/>
                    <a:pt x="2" y="15"/>
                  </a:cubicBezTo>
                  <a:cubicBezTo>
                    <a:pt x="31" y="32"/>
                    <a:pt x="74" y="35"/>
                    <a:pt x="98" y="6"/>
                  </a:cubicBezTo>
                  <a:cubicBezTo>
                    <a:pt x="100" y="3"/>
                    <a:pt x="97" y="0"/>
                    <a:pt x="9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5" name="Freeform 128"/>
            <p:cNvSpPr>
              <a:spLocks/>
            </p:cNvSpPr>
            <p:nvPr/>
          </p:nvSpPr>
          <p:spPr bwMode="auto">
            <a:xfrm>
              <a:off x="5921375" y="2943225"/>
              <a:ext cx="228600" cy="236537"/>
            </a:xfrm>
            <a:custGeom>
              <a:avLst/>
              <a:gdLst>
                <a:gd name="T0" fmla="*/ 57 w 61"/>
                <a:gd name="T1" fmla="*/ 10 h 63"/>
                <a:gd name="T2" fmla="*/ 52 w 61"/>
                <a:gd name="T3" fmla="*/ 0 h 63"/>
                <a:gd name="T4" fmla="*/ 15 w 61"/>
                <a:gd name="T5" fmla="*/ 4 h 63"/>
                <a:gd name="T6" fmla="*/ 9 w 61"/>
                <a:gd name="T7" fmla="*/ 13 h 63"/>
                <a:gd name="T8" fmla="*/ 9 w 61"/>
                <a:gd name="T9" fmla="*/ 13 h 63"/>
                <a:gd name="T10" fmla="*/ 14 w 61"/>
                <a:gd name="T11" fmla="*/ 38 h 63"/>
                <a:gd name="T12" fmla="*/ 6 w 61"/>
                <a:gd name="T13" fmla="*/ 40 h 63"/>
                <a:gd name="T14" fmla="*/ 4 w 61"/>
                <a:gd name="T15" fmla="*/ 53 h 63"/>
                <a:gd name="T16" fmla="*/ 25 w 61"/>
                <a:gd name="T17" fmla="*/ 42 h 63"/>
                <a:gd name="T18" fmla="*/ 22 w 61"/>
                <a:gd name="T19" fmla="*/ 39 h 63"/>
                <a:gd name="T20" fmla="*/ 18 w 61"/>
                <a:gd name="T21" fmla="*/ 23 h 63"/>
                <a:gd name="T22" fmla="*/ 49 w 61"/>
                <a:gd name="T23" fmla="*/ 20 h 63"/>
                <a:gd name="T24" fmla="*/ 50 w 61"/>
                <a:gd name="T25" fmla="*/ 29 h 63"/>
                <a:gd name="T26" fmla="*/ 44 w 61"/>
                <a:gd name="T27" fmla="*/ 29 h 63"/>
                <a:gd name="T28" fmla="*/ 36 w 61"/>
                <a:gd name="T29" fmla="*/ 41 h 63"/>
                <a:gd name="T30" fmla="*/ 48 w 61"/>
                <a:gd name="T31" fmla="*/ 49 h 63"/>
                <a:gd name="T32" fmla="*/ 58 w 61"/>
                <a:gd name="T33" fmla="*/ 43 h 63"/>
                <a:gd name="T34" fmla="*/ 60 w 61"/>
                <a:gd name="T35" fmla="*/ 39 h 63"/>
                <a:gd name="T36" fmla="*/ 57 w 61"/>
                <a:gd name="T37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63">
                  <a:moveTo>
                    <a:pt x="57" y="10"/>
                  </a:moveTo>
                  <a:cubicBezTo>
                    <a:pt x="59" y="6"/>
                    <a:pt x="58" y="0"/>
                    <a:pt x="52" y="0"/>
                  </a:cubicBezTo>
                  <a:cubicBezTo>
                    <a:pt x="40" y="1"/>
                    <a:pt x="27" y="2"/>
                    <a:pt x="15" y="4"/>
                  </a:cubicBezTo>
                  <a:cubicBezTo>
                    <a:pt x="9" y="4"/>
                    <a:pt x="8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22"/>
                    <a:pt x="12" y="30"/>
                    <a:pt x="14" y="38"/>
                  </a:cubicBezTo>
                  <a:cubicBezTo>
                    <a:pt x="11" y="38"/>
                    <a:pt x="8" y="39"/>
                    <a:pt x="6" y="40"/>
                  </a:cubicBezTo>
                  <a:cubicBezTo>
                    <a:pt x="2" y="43"/>
                    <a:pt x="0" y="49"/>
                    <a:pt x="4" y="53"/>
                  </a:cubicBezTo>
                  <a:cubicBezTo>
                    <a:pt x="12" y="63"/>
                    <a:pt x="23" y="51"/>
                    <a:pt x="25" y="42"/>
                  </a:cubicBezTo>
                  <a:cubicBezTo>
                    <a:pt x="25" y="41"/>
                    <a:pt x="24" y="39"/>
                    <a:pt x="22" y="39"/>
                  </a:cubicBezTo>
                  <a:cubicBezTo>
                    <a:pt x="21" y="34"/>
                    <a:pt x="19" y="29"/>
                    <a:pt x="18" y="23"/>
                  </a:cubicBezTo>
                  <a:cubicBezTo>
                    <a:pt x="28" y="23"/>
                    <a:pt x="39" y="22"/>
                    <a:pt x="49" y="20"/>
                  </a:cubicBezTo>
                  <a:cubicBezTo>
                    <a:pt x="49" y="23"/>
                    <a:pt x="49" y="26"/>
                    <a:pt x="50" y="29"/>
                  </a:cubicBezTo>
                  <a:cubicBezTo>
                    <a:pt x="48" y="29"/>
                    <a:pt x="46" y="29"/>
                    <a:pt x="44" y="29"/>
                  </a:cubicBezTo>
                  <a:cubicBezTo>
                    <a:pt x="38" y="30"/>
                    <a:pt x="34" y="36"/>
                    <a:pt x="36" y="41"/>
                  </a:cubicBezTo>
                  <a:cubicBezTo>
                    <a:pt x="38" y="46"/>
                    <a:pt x="43" y="50"/>
                    <a:pt x="48" y="49"/>
                  </a:cubicBezTo>
                  <a:cubicBezTo>
                    <a:pt x="52" y="49"/>
                    <a:pt x="56" y="46"/>
                    <a:pt x="58" y="43"/>
                  </a:cubicBezTo>
                  <a:cubicBezTo>
                    <a:pt x="59" y="43"/>
                    <a:pt x="61" y="41"/>
                    <a:pt x="60" y="39"/>
                  </a:cubicBezTo>
                  <a:cubicBezTo>
                    <a:pt x="59" y="29"/>
                    <a:pt x="58" y="20"/>
                    <a:pt x="5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6" name="Freeform 129"/>
            <p:cNvSpPr>
              <a:spLocks/>
            </p:cNvSpPr>
            <p:nvPr/>
          </p:nvSpPr>
          <p:spPr bwMode="auto">
            <a:xfrm>
              <a:off x="5781675" y="2670175"/>
              <a:ext cx="176213" cy="228600"/>
            </a:xfrm>
            <a:custGeom>
              <a:avLst/>
              <a:gdLst>
                <a:gd name="T0" fmla="*/ 46 w 47"/>
                <a:gd name="T1" fmla="*/ 45 h 61"/>
                <a:gd name="T2" fmla="*/ 45 w 47"/>
                <a:gd name="T3" fmla="*/ 43 h 61"/>
                <a:gd name="T4" fmla="*/ 43 w 47"/>
                <a:gd name="T5" fmla="*/ 38 h 61"/>
                <a:gd name="T6" fmla="*/ 23 w 47"/>
                <a:gd name="T7" fmla="*/ 25 h 61"/>
                <a:gd name="T8" fmla="*/ 30 w 47"/>
                <a:gd name="T9" fmla="*/ 21 h 61"/>
                <a:gd name="T10" fmla="*/ 30 w 47"/>
                <a:gd name="T11" fmla="*/ 13 h 61"/>
                <a:gd name="T12" fmla="*/ 23 w 47"/>
                <a:gd name="T13" fmla="*/ 5 h 61"/>
                <a:gd name="T14" fmla="*/ 15 w 47"/>
                <a:gd name="T15" fmla="*/ 3 h 61"/>
                <a:gd name="T16" fmla="*/ 12 w 47"/>
                <a:gd name="T17" fmla="*/ 8 h 61"/>
                <a:gd name="T18" fmla="*/ 10 w 47"/>
                <a:gd name="T19" fmla="*/ 9 h 61"/>
                <a:gd name="T20" fmla="*/ 2 w 47"/>
                <a:gd name="T21" fmla="*/ 15 h 61"/>
                <a:gd name="T22" fmla="*/ 1 w 47"/>
                <a:gd name="T23" fmla="*/ 20 h 61"/>
                <a:gd name="T24" fmla="*/ 3 w 47"/>
                <a:gd name="T25" fmla="*/ 26 h 61"/>
                <a:gd name="T26" fmla="*/ 31 w 47"/>
                <a:gd name="T27" fmla="*/ 43 h 61"/>
                <a:gd name="T28" fmla="*/ 28 w 47"/>
                <a:gd name="T29" fmla="*/ 45 h 61"/>
                <a:gd name="T30" fmla="*/ 28 w 47"/>
                <a:gd name="T31" fmla="*/ 58 h 61"/>
                <a:gd name="T32" fmla="*/ 41 w 47"/>
                <a:gd name="T33" fmla="*/ 59 h 61"/>
                <a:gd name="T34" fmla="*/ 46 w 47"/>
                <a:gd name="T35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1">
                  <a:moveTo>
                    <a:pt x="46" y="45"/>
                  </a:moveTo>
                  <a:cubicBezTo>
                    <a:pt x="46" y="44"/>
                    <a:pt x="46" y="43"/>
                    <a:pt x="45" y="43"/>
                  </a:cubicBezTo>
                  <a:cubicBezTo>
                    <a:pt x="45" y="41"/>
                    <a:pt x="45" y="39"/>
                    <a:pt x="43" y="38"/>
                  </a:cubicBezTo>
                  <a:cubicBezTo>
                    <a:pt x="36" y="33"/>
                    <a:pt x="30" y="29"/>
                    <a:pt x="23" y="25"/>
                  </a:cubicBezTo>
                  <a:cubicBezTo>
                    <a:pt x="25" y="24"/>
                    <a:pt x="28" y="22"/>
                    <a:pt x="30" y="21"/>
                  </a:cubicBezTo>
                  <a:cubicBezTo>
                    <a:pt x="33" y="19"/>
                    <a:pt x="33" y="14"/>
                    <a:pt x="30" y="13"/>
                  </a:cubicBezTo>
                  <a:cubicBezTo>
                    <a:pt x="26" y="11"/>
                    <a:pt x="24" y="9"/>
                    <a:pt x="23" y="5"/>
                  </a:cubicBezTo>
                  <a:cubicBezTo>
                    <a:pt x="22" y="2"/>
                    <a:pt x="17" y="0"/>
                    <a:pt x="15" y="3"/>
                  </a:cubicBezTo>
                  <a:cubicBezTo>
                    <a:pt x="14" y="4"/>
                    <a:pt x="13" y="6"/>
                    <a:pt x="12" y="8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7" y="11"/>
                    <a:pt x="4" y="13"/>
                    <a:pt x="2" y="15"/>
                  </a:cubicBezTo>
                  <a:cubicBezTo>
                    <a:pt x="0" y="17"/>
                    <a:pt x="0" y="19"/>
                    <a:pt x="1" y="20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12" y="32"/>
                    <a:pt x="21" y="38"/>
                    <a:pt x="31" y="43"/>
                  </a:cubicBezTo>
                  <a:cubicBezTo>
                    <a:pt x="29" y="43"/>
                    <a:pt x="28" y="44"/>
                    <a:pt x="28" y="45"/>
                  </a:cubicBezTo>
                  <a:cubicBezTo>
                    <a:pt x="25" y="49"/>
                    <a:pt x="24" y="55"/>
                    <a:pt x="28" y="58"/>
                  </a:cubicBezTo>
                  <a:cubicBezTo>
                    <a:pt x="32" y="61"/>
                    <a:pt x="37" y="61"/>
                    <a:pt x="41" y="59"/>
                  </a:cubicBezTo>
                  <a:cubicBezTo>
                    <a:pt x="45" y="56"/>
                    <a:pt x="47" y="50"/>
                    <a:pt x="4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7" name="Freeform 130"/>
            <p:cNvSpPr>
              <a:spLocks/>
            </p:cNvSpPr>
            <p:nvPr/>
          </p:nvSpPr>
          <p:spPr bwMode="auto">
            <a:xfrm>
              <a:off x="5451475" y="2470150"/>
              <a:ext cx="258763" cy="266700"/>
            </a:xfrm>
            <a:custGeom>
              <a:avLst/>
              <a:gdLst>
                <a:gd name="T0" fmla="*/ 69 w 69"/>
                <a:gd name="T1" fmla="*/ 9 h 71"/>
                <a:gd name="T2" fmla="*/ 69 w 69"/>
                <a:gd name="T3" fmla="*/ 9 h 71"/>
                <a:gd name="T4" fmla="*/ 65 w 69"/>
                <a:gd name="T5" fmla="*/ 7 h 71"/>
                <a:gd name="T6" fmla="*/ 28 w 69"/>
                <a:gd name="T7" fmla="*/ 0 h 71"/>
                <a:gd name="T8" fmla="*/ 25 w 69"/>
                <a:gd name="T9" fmla="*/ 1 h 71"/>
                <a:gd name="T10" fmla="*/ 23 w 69"/>
                <a:gd name="T11" fmla="*/ 2 h 71"/>
                <a:gd name="T12" fmla="*/ 17 w 69"/>
                <a:gd name="T13" fmla="*/ 40 h 71"/>
                <a:gd name="T14" fmla="*/ 9 w 69"/>
                <a:gd name="T15" fmla="*/ 39 h 71"/>
                <a:gd name="T16" fmla="*/ 1 w 69"/>
                <a:gd name="T17" fmla="*/ 51 h 71"/>
                <a:gd name="T18" fmla="*/ 18 w 69"/>
                <a:gd name="T19" fmla="*/ 53 h 71"/>
                <a:gd name="T20" fmla="*/ 23 w 69"/>
                <a:gd name="T21" fmla="*/ 49 h 71"/>
                <a:gd name="T22" fmla="*/ 26 w 69"/>
                <a:gd name="T23" fmla="*/ 20 h 71"/>
                <a:gd name="T24" fmla="*/ 39 w 69"/>
                <a:gd name="T25" fmla="*/ 22 h 71"/>
                <a:gd name="T26" fmla="*/ 61 w 69"/>
                <a:gd name="T27" fmla="*/ 25 h 71"/>
                <a:gd name="T28" fmla="*/ 59 w 69"/>
                <a:gd name="T29" fmla="*/ 36 h 71"/>
                <a:gd name="T30" fmla="*/ 57 w 69"/>
                <a:gd name="T31" fmla="*/ 48 h 71"/>
                <a:gd name="T32" fmla="*/ 54 w 69"/>
                <a:gd name="T33" fmla="*/ 55 h 71"/>
                <a:gd name="T34" fmla="*/ 44 w 69"/>
                <a:gd name="T35" fmla="*/ 55 h 71"/>
                <a:gd name="T36" fmla="*/ 47 w 69"/>
                <a:gd name="T37" fmla="*/ 68 h 71"/>
                <a:gd name="T38" fmla="*/ 63 w 69"/>
                <a:gd name="T39" fmla="*/ 56 h 71"/>
                <a:gd name="T40" fmla="*/ 69 w 69"/>
                <a:gd name="T41" fmla="*/ 12 h 71"/>
                <a:gd name="T42" fmla="*/ 69 w 69"/>
                <a:gd name="T43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71">
                  <a:moveTo>
                    <a:pt x="69" y="9"/>
                  </a:moveTo>
                  <a:cubicBezTo>
                    <a:pt x="69" y="9"/>
                    <a:pt x="69" y="9"/>
                    <a:pt x="69" y="9"/>
                  </a:cubicBezTo>
                  <a:cubicBezTo>
                    <a:pt x="69" y="6"/>
                    <a:pt x="66" y="5"/>
                    <a:pt x="65" y="7"/>
                  </a:cubicBezTo>
                  <a:cubicBezTo>
                    <a:pt x="52" y="4"/>
                    <a:pt x="40" y="3"/>
                    <a:pt x="28" y="0"/>
                  </a:cubicBezTo>
                  <a:cubicBezTo>
                    <a:pt x="26" y="0"/>
                    <a:pt x="26" y="0"/>
                    <a:pt x="25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1" y="15"/>
                    <a:pt x="18" y="27"/>
                    <a:pt x="17" y="40"/>
                  </a:cubicBezTo>
                  <a:cubicBezTo>
                    <a:pt x="15" y="39"/>
                    <a:pt x="12" y="38"/>
                    <a:pt x="9" y="39"/>
                  </a:cubicBezTo>
                  <a:cubicBezTo>
                    <a:pt x="4" y="40"/>
                    <a:pt x="0" y="45"/>
                    <a:pt x="1" y="51"/>
                  </a:cubicBezTo>
                  <a:cubicBezTo>
                    <a:pt x="3" y="60"/>
                    <a:pt x="16" y="59"/>
                    <a:pt x="18" y="53"/>
                  </a:cubicBezTo>
                  <a:cubicBezTo>
                    <a:pt x="20" y="54"/>
                    <a:pt x="23" y="52"/>
                    <a:pt x="23" y="49"/>
                  </a:cubicBezTo>
                  <a:cubicBezTo>
                    <a:pt x="24" y="39"/>
                    <a:pt x="25" y="30"/>
                    <a:pt x="26" y="20"/>
                  </a:cubicBezTo>
                  <a:cubicBezTo>
                    <a:pt x="30" y="21"/>
                    <a:pt x="35" y="21"/>
                    <a:pt x="39" y="22"/>
                  </a:cubicBezTo>
                  <a:cubicBezTo>
                    <a:pt x="46" y="23"/>
                    <a:pt x="54" y="25"/>
                    <a:pt x="61" y="25"/>
                  </a:cubicBezTo>
                  <a:cubicBezTo>
                    <a:pt x="60" y="29"/>
                    <a:pt x="60" y="32"/>
                    <a:pt x="59" y="36"/>
                  </a:cubicBezTo>
                  <a:cubicBezTo>
                    <a:pt x="58" y="40"/>
                    <a:pt x="58" y="44"/>
                    <a:pt x="57" y="48"/>
                  </a:cubicBezTo>
                  <a:cubicBezTo>
                    <a:pt x="57" y="50"/>
                    <a:pt x="56" y="52"/>
                    <a:pt x="54" y="55"/>
                  </a:cubicBezTo>
                  <a:cubicBezTo>
                    <a:pt x="52" y="53"/>
                    <a:pt x="48" y="51"/>
                    <a:pt x="44" y="55"/>
                  </a:cubicBezTo>
                  <a:cubicBezTo>
                    <a:pt x="39" y="59"/>
                    <a:pt x="41" y="66"/>
                    <a:pt x="47" y="68"/>
                  </a:cubicBezTo>
                  <a:cubicBezTo>
                    <a:pt x="55" y="71"/>
                    <a:pt x="61" y="63"/>
                    <a:pt x="63" y="56"/>
                  </a:cubicBezTo>
                  <a:cubicBezTo>
                    <a:pt x="67" y="42"/>
                    <a:pt x="69" y="26"/>
                    <a:pt x="69" y="12"/>
                  </a:cubicBezTo>
                  <a:cubicBezTo>
                    <a:pt x="69" y="11"/>
                    <a:pt x="69" y="10"/>
                    <a:pt x="6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8" name="Freeform 131"/>
            <p:cNvSpPr>
              <a:spLocks/>
            </p:cNvSpPr>
            <p:nvPr/>
          </p:nvSpPr>
          <p:spPr bwMode="auto">
            <a:xfrm>
              <a:off x="5530850" y="247808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165" name="Picture 1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245" y="5104268"/>
            <a:ext cx="1158340" cy="167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31" name="组合 1130"/>
          <p:cNvGrpSpPr/>
          <p:nvPr/>
        </p:nvGrpSpPr>
        <p:grpSpPr>
          <a:xfrm>
            <a:off x="13082129" y="4742349"/>
            <a:ext cx="1436084" cy="2047383"/>
            <a:chOff x="5027613" y="2027237"/>
            <a:chExt cx="1954212" cy="2786063"/>
          </a:xfrm>
          <a:solidFill>
            <a:schemeClr val="bg1"/>
          </a:solidFill>
        </p:grpSpPr>
        <p:sp>
          <p:nvSpPr>
            <p:cNvPr id="1121" name="Freeform 108"/>
            <p:cNvSpPr>
              <a:spLocks noEditPoints="1"/>
            </p:cNvSpPr>
            <p:nvPr/>
          </p:nvSpPr>
          <p:spPr bwMode="auto">
            <a:xfrm>
              <a:off x="5027613" y="2027237"/>
              <a:ext cx="1954212" cy="2786063"/>
            </a:xfrm>
            <a:custGeom>
              <a:avLst/>
              <a:gdLst>
                <a:gd name="T0" fmla="*/ 458 w 521"/>
                <a:gd name="T1" fmla="*/ 394 h 743"/>
                <a:gd name="T2" fmla="*/ 234 w 521"/>
                <a:gd name="T3" fmla="*/ 309 h 743"/>
                <a:gd name="T4" fmla="*/ 217 w 521"/>
                <a:gd name="T5" fmla="*/ 412 h 743"/>
                <a:gd name="T6" fmla="*/ 178 w 521"/>
                <a:gd name="T7" fmla="*/ 382 h 743"/>
                <a:gd name="T8" fmla="*/ 170 w 521"/>
                <a:gd name="T9" fmla="*/ 359 h 743"/>
                <a:gd name="T10" fmla="*/ 169 w 521"/>
                <a:gd name="T11" fmla="*/ 224 h 743"/>
                <a:gd name="T12" fmla="*/ 152 w 521"/>
                <a:gd name="T13" fmla="*/ 228 h 743"/>
                <a:gd name="T14" fmla="*/ 159 w 521"/>
                <a:gd name="T15" fmla="*/ 363 h 743"/>
                <a:gd name="T16" fmla="*/ 174 w 521"/>
                <a:gd name="T17" fmla="*/ 452 h 743"/>
                <a:gd name="T18" fmla="*/ 237 w 521"/>
                <a:gd name="T19" fmla="*/ 471 h 743"/>
                <a:gd name="T20" fmla="*/ 251 w 521"/>
                <a:gd name="T21" fmla="*/ 441 h 743"/>
                <a:gd name="T22" fmla="*/ 239 w 521"/>
                <a:gd name="T23" fmla="*/ 667 h 743"/>
                <a:gd name="T24" fmla="*/ 352 w 521"/>
                <a:gd name="T25" fmla="*/ 734 h 743"/>
                <a:gd name="T26" fmla="*/ 348 w 521"/>
                <a:gd name="T27" fmla="*/ 635 h 743"/>
                <a:gd name="T28" fmla="*/ 384 w 521"/>
                <a:gd name="T29" fmla="*/ 683 h 743"/>
                <a:gd name="T30" fmla="*/ 399 w 521"/>
                <a:gd name="T31" fmla="*/ 581 h 743"/>
                <a:gd name="T32" fmla="*/ 354 w 521"/>
                <a:gd name="T33" fmla="*/ 454 h 743"/>
                <a:gd name="T34" fmla="*/ 441 w 521"/>
                <a:gd name="T35" fmla="*/ 523 h 743"/>
                <a:gd name="T36" fmla="*/ 514 w 521"/>
                <a:gd name="T37" fmla="*/ 468 h 743"/>
                <a:gd name="T38" fmla="*/ 192 w 521"/>
                <a:gd name="T39" fmla="*/ 368 h 743"/>
                <a:gd name="T40" fmla="*/ 128 w 521"/>
                <a:gd name="T41" fmla="*/ 18 h 743"/>
                <a:gd name="T42" fmla="*/ 159 w 521"/>
                <a:gd name="T43" fmla="*/ 226 h 743"/>
                <a:gd name="T44" fmla="*/ 172 w 521"/>
                <a:gd name="T45" fmla="*/ 375 h 743"/>
                <a:gd name="T46" fmla="*/ 353 w 521"/>
                <a:gd name="T47" fmla="*/ 715 h 743"/>
                <a:gd name="T48" fmla="*/ 353 w 521"/>
                <a:gd name="T49" fmla="*/ 715 h 743"/>
                <a:gd name="T50" fmla="*/ 355 w 521"/>
                <a:gd name="T51" fmla="*/ 399 h 743"/>
                <a:gd name="T52" fmla="*/ 330 w 521"/>
                <a:gd name="T53" fmla="*/ 390 h 743"/>
                <a:gd name="T54" fmla="*/ 312 w 521"/>
                <a:gd name="T55" fmla="*/ 383 h 743"/>
                <a:gd name="T56" fmla="*/ 320 w 521"/>
                <a:gd name="T57" fmla="*/ 353 h 743"/>
                <a:gd name="T58" fmla="*/ 301 w 521"/>
                <a:gd name="T59" fmla="*/ 379 h 743"/>
                <a:gd name="T60" fmla="*/ 293 w 521"/>
                <a:gd name="T61" fmla="*/ 373 h 743"/>
                <a:gd name="T62" fmla="*/ 269 w 521"/>
                <a:gd name="T63" fmla="*/ 339 h 743"/>
                <a:gd name="T64" fmla="*/ 292 w 521"/>
                <a:gd name="T65" fmla="*/ 306 h 743"/>
                <a:gd name="T66" fmla="*/ 291 w 521"/>
                <a:gd name="T67" fmla="*/ 307 h 743"/>
                <a:gd name="T68" fmla="*/ 287 w 521"/>
                <a:gd name="T69" fmla="*/ 305 h 743"/>
                <a:gd name="T70" fmla="*/ 237 w 521"/>
                <a:gd name="T71" fmla="*/ 313 h 743"/>
                <a:gd name="T72" fmla="*/ 311 w 521"/>
                <a:gd name="T73" fmla="*/ 453 h 743"/>
                <a:gd name="T74" fmla="*/ 380 w 521"/>
                <a:gd name="T75" fmla="*/ 519 h 743"/>
                <a:gd name="T76" fmla="*/ 388 w 521"/>
                <a:gd name="T77" fmla="*/ 516 h 743"/>
                <a:gd name="T78" fmla="*/ 353 w 521"/>
                <a:gd name="T79" fmla="*/ 442 h 743"/>
                <a:gd name="T80" fmla="*/ 393 w 521"/>
                <a:gd name="T81" fmla="*/ 521 h 743"/>
                <a:gd name="T82" fmla="*/ 344 w 521"/>
                <a:gd name="T83" fmla="*/ 506 h 743"/>
                <a:gd name="T84" fmla="*/ 389 w 521"/>
                <a:gd name="T85" fmla="*/ 563 h 743"/>
                <a:gd name="T86" fmla="*/ 344 w 521"/>
                <a:gd name="T87" fmla="*/ 514 h 743"/>
                <a:gd name="T88" fmla="*/ 395 w 521"/>
                <a:gd name="T89" fmla="*/ 545 h 743"/>
                <a:gd name="T90" fmla="*/ 352 w 521"/>
                <a:gd name="T91" fmla="*/ 517 h 743"/>
                <a:gd name="T92" fmla="*/ 407 w 521"/>
                <a:gd name="T93" fmla="*/ 536 h 743"/>
                <a:gd name="T94" fmla="*/ 427 w 521"/>
                <a:gd name="T95" fmla="*/ 534 h 743"/>
                <a:gd name="T96" fmla="*/ 407 w 521"/>
                <a:gd name="T97" fmla="*/ 535 h 743"/>
                <a:gd name="T98" fmla="*/ 342 w 521"/>
                <a:gd name="T99" fmla="*/ 435 h 743"/>
                <a:gd name="T100" fmla="*/ 240 w 521"/>
                <a:gd name="T101" fmla="*/ 356 h 743"/>
                <a:gd name="T102" fmla="*/ 274 w 521"/>
                <a:gd name="T103" fmla="*/ 367 h 743"/>
                <a:gd name="T104" fmla="*/ 341 w 521"/>
                <a:gd name="T105" fmla="*/ 397 h 743"/>
                <a:gd name="T106" fmla="*/ 342 w 521"/>
                <a:gd name="T107" fmla="*/ 435 h 743"/>
                <a:gd name="T108" fmla="*/ 361 w 521"/>
                <a:gd name="T109" fmla="*/ 428 h 743"/>
                <a:gd name="T110" fmla="*/ 367 w 521"/>
                <a:gd name="T111" fmla="*/ 420 h 743"/>
                <a:gd name="T112" fmla="*/ 370 w 521"/>
                <a:gd name="T113" fmla="*/ 411 h 743"/>
                <a:gd name="T114" fmla="*/ 440 w 521"/>
                <a:gd name="T115" fmla="*/ 439 h 743"/>
                <a:gd name="T116" fmla="*/ 448 w 521"/>
                <a:gd name="T117" fmla="*/ 442 h 743"/>
                <a:gd name="T118" fmla="*/ 375 w 521"/>
                <a:gd name="T119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1" h="743">
                  <a:moveTo>
                    <a:pt x="518" y="460"/>
                  </a:moveTo>
                  <a:cubicBezTo>
                    <a:pt x="517" y="461"/>
                    <a:pt x="516" y="462"/>
                    <a:pt x="515" y="464"/>
                  </a:cubicBezTo>
                  <a:cubicBezTo>
                    <a:pt x="491" y="407"/>
                    <a:pt x="416" y="403"/>
                    <a:pt x="372" y="366"/>
                  </a:cubicBezTo>
                  <a:cubicBezTo>
                    <a:pt x="371" y="358"/>
                    <a:pt x="368" y="351"/>
                    <a:pt x="364" y="345"/>
                  </a:cubicBezTo>
                  <a:cubicBezTo>
                    <a:pt x="376" y="357"/>
                    <a:pt x="388" y="369"/>
                    <a:pt x="404" y="377"/>
                  </a:cubicBezTo>
                  <a:cubicBezTo>
                    <a:pt x="421" y="386"/>
                    <a:pt x="440" y="388"/>
                    <a:pt x="458" y="394"/>
                  </a:cubicBezTo>
                  <a:cubicBezTo>
                    <a:pt x="489" y="404"/>
                    <a:pt x="506" y="429"/>
                    <a:pt x="514" y="460"/>
                  </a:cubicBezTo>
                  <a:cubicBezTo>
                    <a:pt x="515" y="462"/>
                    <a:pt x="518" y="461"/>
                    <a:pt x="518" y="459"/>
                  </a:cubicBezTo>
                  <a:cubicBezTo>
                    <a:pt x="514" y="438"/>
                    <a:pt x="503" y="420"/>
                    <a:pt x="486" y="407"/>
                  </a:cubicBezTo>
                  <a:cubicBezTo>
                    <a:pt x="463" y="390"/>
                    <a:pt x="433" y="389"/>
                    <a:pt x="409" y="375"/>
                  </a:cubicBezTo>
                  <a:cubicBezTo>
                    <a:pt x="371" y="354"/>
                    <a:pt x="341" y="291"/>
                    <a:pt x="291" y="298"/>
                  </a:cubicBezTo>
                  <a:cubicBezTo>
                    <a:pt x="271" y="295"/>
                    <a:pt x="250" y="297"/>
                    <a:pt x="234" y="309"/>
                  </a:cubicBezTo>
                  <a:cubicBezTo>
                    <a:pt x="233" y="309"/>
                    <a:pt x="233" y="310"/>
                    <a:pt x="233" y="311"/>
                  </a:cubicBezTo>
                  <a:cubicBezTo>
                    <a:pt x="216" y="320"/>
                    <a:pt x="206" y="337"/>
                    <a:pt x="203" y="355"/>
                  </a:cubicBezTo>
                  <a:cubicBezTo>
                    <a:pt x="195" y="352"/>
                    <a:pt x="186" y="359"/>
                    <a:pt x="186" y="368"/>
                  </a:cubicBezTo>
                  <a:cubicBezTo>
                    <a:pt x="186" y="372"/>
                    <a:pt x="189" y="377"/>
                    <a:pt x="193" y="379"/>
                  </a:cubicBezTo>
                  <a:cubicBezTo>
                    <a:pt x="196" y="381"/>
                    <a:pt x="201" y="382"/>
                    <a:pt x="204" y="380"/>
                  </a:cubicBezTo>
                  <a:cubicBezTo>
                    <a:pt x="206" y="391"/>
                    <a:pt x="210" y="402"/>
                    <a:pt x="217" y="412"/>
                  </a:cubicBezTo>
                  <a:cubicBezTo>
                    <a:pt x="224" y="422"/>
                    <a:pt x="235" y="431"/>
                    <a:pt x="247" y="438"/>
                  </a:cubicBezTo>
                  <a:cubicBezTo>
                    <a:pt x="239" y="444"/>
                    <a:pt x="239" y="457"/>
                    <a:pt x="237" y="467"/>
                  </a:cubicBezTo>
                  <a:cubicBezTo>
                    <a:pt x="207" y="446"/>
                    <a:pt x="191" y="421"/>
                    <a:pt x="180" y="386"/>
                  </a:cubicBezTo>
                  <a:cubicBezTo>
                    <a:pt x="180" y="386"/>
                    <a:pt x="180" y="386"/>
                    <a:pt x="180" y="386"/>
                  </a:cubicBezTo>
                  <a:cubicBezTo>
                    <a:pt x="180" y="386"/>
                    <a:pt x="180" y="386"/>
                    <a:pt x="180" y="386"/>
                  </a:cubicBezTo>
                  <a:cubicBezTo>
                    <a:pt x="179" y="384"/>
                    <a:pt x="179" y="383"/>
                    <a:pt x="178" y="382"/>
                  </a:cubicBezTo>
                  <a:cubicBezTo>
                    <a:pt x="178" y="381"/>
                    <a:pt x="178" y="381"/>
                    <a:pt x="178" y="381"/>
                  </a:cubicBezTo>
                  <a:cubicBezTo>
                    <a:pt x="177" y="380"/>
                    <a:pt x="177" y="380"/>
                    <a:pt x="177" y="379"/>
                  </a:cubicBezTo>
                  <a:cubicBezTo>
                    <a:pt x="177" y="379"/>
                    <a:pt x="177" y="379"/>
                    <a:pt x="177" y="379"/>
                  </a:cubicBezTo>
                  <a:cubicBezTo>
                    <a:pt x="177" y="378"/>
                    <a:pt x="177" y="377"/>
                    <a:pt x="177" y="377"/>
                  </a:cubicBezTo>
                  <a:cubicBezTo>
                    <a:pt x="180" y="373"/>
                    <a:pt x="179" y="367"/>
                    <a:pt x="176" y="363"/>
                  </a:cubicBezTo>
                  <a:cubicBezTo>
                    <a:pt x="174" y="361"/>
                    <a:pt x="172" y="360"/>
                    <a:pt x="170" y="359"/>
                  </a:cubicBezTo>
                  <a:cubicBezTo>
                    <a:pt x="170" y="339"/>
                    <a:pt x="158" y="324"/>
                    <a:pt x="153" y="305"/>
                  </a:cubicBezTo>
                  <a:cubicBezTo>
                    <a:pt x="149" y="286"/>
                    <a:pt x="154" y="274"/>
                    <a:pt x="160" y="257"/>
                  </a:cubicBezTo>
                  <a:cubicBezTo>
                    <a:pt x="162" y="250"/>
                    <a:pt x="164" y="246"/>
                    <a:pt x="164" y="240"/>
                  </a:cubicBezTo>
                  <a:cubicBezTo>
                    <a:pt x="166" y="240"/>
                    <a:pt x="169" y="239"/>
                    <a:pt x="171" y="239"/>
                  </a:cubicBezTo>
                  <a:cubicBezTo>
                    <a:pt x="173" y="239"/>
                    <a:pt x="174" y="237"/>
                    <a:pt x="173" y="235"/>
                  </a:cubicBezTo>
                  <a:cubicBezTo>
                    <a:pt x="172" y="232"/>
                    <a:pt x="170" y="228"/>
                    <a:pt x="169" y="224"/>
                  </a:cubicBezTo>
                  <a:cubicBezTo>
                    <a:pt x="168" y="222"/>
                    <a:pt x="167" y="219"/>
                    <a:pt x="165" y="217"/>
                  </a:cubicBezTo>
                  <a:cubicBezTo>
                    <a:pt x="165" y="217"/>
                    <a:pt x="166" y="217"/>
                    <a:pt x="166" y="216"/>
                  </a:cubicBezTo>
                  <a:cubicBezTo>
                    <a:pt x="212" y="190"/>
                    <a:pt x="243" y="139"/>
                    <a:pt x="230" y="85"/>
                  </a:cubicBezTo>
                  <a:cubicBezTo>
                    <a:pt x="218" y="36"/>
                    <a:pt x="170" y="0"/>
                    <a:pt x="119" y="10"/>
                  </a:cubicBezTo>
                  <a:cubicBezTo>
                    <a:pt x="0" y="34"/>
                    <a:pt x="42" y="242"/>
                    <a:pt x="157" y="219"/>
                  </a:cubicBezTo>
                  <a:cubicBezTo>
                    <a:pt x="155" y="222"/>
                    <a:pt x="154" y="225"/>
                    <a:pt x="152" y="228"/>
                  </a:cubicBezTo>
                  <a:cubicBezTo>
                    <a:pt x="151" y="231"/>
                    <a:pt x="148" y="235"/>
                    <a:pt x="150" y="238"/>
                  </a:cubicBezTo>
                  <a:cubicBezTo>
                    <a:pt x="151" y="241"/>
                    <a:pt x="154" y="242"/>
                    <a:pt x="156" y="241"/>
                  </a:cubicBezTo>
                  <a:cubicBezTo>
                    <a:pt x="158" y="241"/>
                    <a:pt x="159" y="241"/>
                    <a:pt x="160" y="241"/>
                  </a:cubicBezTo>
                  <a:cubicBezTo>
                    <a:pt x="158" y="260"/>
                    <a:pt x="144" y="274"/>
                    <a:pt x="146" y="295"/>
                  </a:cubicBezTo>
                  <a:cubicBezTo>
                    <a:pt x="148" y="318"/>
                    <a:pt x="163" y="337"/>
                    <a:pt x="165" y="359"/>
                  </a:cubicBezTo>
                  <a:cubicBezTo>
                    <a:pt x="163" y="360"/>
                    <a:pt x="161" y="361"/>
                    <a:pt x="159" y="363"/>
                  </a:cubicBezTo>
                  <a:cubicBezTo>
                    <a:pt x="155" y="368"/>
                    <a:pt x="155" y="376"/>
                    <a:pt x="160" y="380"/>
                  </a:cubicBezTo>
                  <a:cubicBezTo>
                    <a:pt x="162" y="381"/>
                    <a:pt x="164" y="382"/>
                    <a:pt x="166" y="382"/>
                  </a:cubicBezTo>
                  <a:cubicBezTo>
                    <a:pt x="160" y="398"/>
                    <a:pt x="159" y="415"/>
                    <a:pt x="161" y="432"/>
                  </a:cubicBezTo>
                  <a:cubicBezTo>
                    <a:pt x="165" y="452"/>
                    <a:pt x="177" y="471"/>
                    <a:pt x="171" y="492"/>
                  </a:cubicBezTo>
                  <a:cubicBezTo>
                    <a:pt x="170" y="496"/>
                    <a:pt x="176" y="497"/>
                    <a:pt x="177" y="494"/>
                  </a:cubicBezTo>
                  <a:cubicBezTo>
                    <a:pt x="183" y="479"/>
                    <a:pt x="178" y="466"/>
                    <a:pt x="174" y="452"/>
                  </a:cubicBezTo>
                  <a:cubicBezTo>
                    <a:pt x="166" y="428"/>
                    <a:pt x="166" y="407"/>
                    <a:pt x="169" y="382"/>
                  </a:cubicBezTo>
                  <a:cubicBezTo>
                    <a:pt x="171" y="382"/>
                    <a:pt x="172" y="382"/>
                    <a:pt x="174" y="381"/>
                  </a:cubicBezTo>
                  <a:cubicBezTo>
                    <a:pt x="174" y="383"/>
                    <a:pt x="175" y="385"/>
                    <a:pt x="176" y="388"/>
                  </a:cubicBezTo>
                  <a:cubicBezTo>
                    <a:pt x="176" y="388"/>
                    <a:pt x="176" y="389"/>
                    <a:pt x="176" y="389"/>
                  </a:cubicBezTo>
                  <a:cubicBezTo>
                    <a:pt x="182" y="423"/>
                    <a:pt x="207" y="455"/>
                    <a:pt x="237" y="471"/>
                  </a:cubicBezTo>
                  <a:cubicBezTo>
                    <a:pt x="237" y="471"/>
                    <a:pt x="237" y="471"/>
                    <a:pt x="237" y="471"/>
                  </a:cubicBezTo>
                  <a:cubicBezTo>
                    <a:pt x="234" y="490"/>
                    <a:pt x="232" y="509"/>
                    <a:pt x="230" y="528"/>
                  </a:cubicBezTo>
                  <a:cubicBezTo>
                    <a:pt x="226" y="574"/>
                    <a:pt x="226" y="621"/>
                    <a:pt x="231" y="667"/>
                  </a:cubicBezTo>
                  <a:cubicBezTo>
                    <a:pt x="232" y="670"/>
                    <a:pt x="236" y="670"/>
                    <a:pt x="236" y="667"/>
                  </a:cubicBezTo>
                  <a:cubicBezTo>
                    <a:pt x="235" y="630"/>
                    <a:pt x="234" y="593"/>
                    <a:pt x="236" y="555"/>
                  </a:cubicBezTo>
                  <a:cubicBezTo>
                    <a:pt x="237" y="537"/>
                    <a:pt x="238" y="519"/>
                    <a:pt x="240" y="502"/>
                  </a:cubicBezTo>
                  <a:cubicBezTo>
                    <a:pt x="241" y="497"/>
                    <a:pt x="243" y="443"/>
                    <a:pt x="251" y="441"/>
                  </a:cubicBezTo>
                  <a:cubicBezTo>
                    <a:pt x="251" y="441"/>
                    <a:pt x="251" y="440"/>
                    <a:pt x="251" y="440"/>
                  </a:cubicBezTo>
                  <a:cubicBezTo>
                    <a:pt x="265" y="448"/>
                    <a:pt x="280" y="452"/>
                    <a:pt x="295" y="453"/>
                  </a:cubicBezTo>
                  <a:cubicBezTo>
                    <a:pt x="301" y="508"/>
                    <a:pt x="342" y="563"/>
                    <a:pt x="394" y="580"/>
                  </a:cubicBezTo>
                  <a:cubicBezTo>
                    <a:pt x="394" y="580"/>
                    <a:pt x="394" y="580"/>
                    <a:pt x="394" y="581"/>
                  </a:cubicBezTo>
                  <a:cubicBezTo>
                    <a:pt x="375" y="602"/>
                    <a:pt x="354" y="621"/>
                    <a:pt x="330" y="637"/>
                  </a:cubicBezTo>
                  <a:cubicBezTo>
                    <a:pt x="300" y="656"/>
                    <a:pt x="273" y="662"/>
                    <a:pt x="239" y="667"/>
                  </a:cubicBezTo>
                  <a:cubicBezTo>
                    <a:pt x="237" y="667"/>
                    <a:pt x="237" y="669"/>
                    <a:pt x="239" y="669"/>
                  </a:cubicBezTo>
                  <a:cubicBezTo>
                    <a:pt x="259" y="675"/>
                    <a:pt x="280" y="672"/>
                    <a:pt x="301" y="664"/>
                  </a:cubicBezTo>
                  <a:cubicBezTo>
                    <a:pt x="308" y="684"/>
                    <a:pt x="326" y="704"/>
                    <a:pt x="346" y="712"/>
                  </a:cubicBezTo>
                  <a:cubicBezTo>
                    <a:pt x="342" y="714"/>
                    <a:pt x="338" y="718"/>
                    <a:pt x="335" y="722"/>
                  </a:cubicBezTo>
                  <a:cubicBezTo>
                    <a:pt x="333" y="727"/>
                    <a:pt x="331" y="735"/>
                    <a:pt x="336" y="738"/>
                  </a:cubicBezTo>
                  <a:cubicBezTo>
                    <a:pt x="342" y="743"/>
                    <a:pt x="349" y="739"/>
                    <a:pt x="352" y="734"/>
                  </a:cubicBezTo>
                  <a:cubicBezTo>
                    <a:pt x="356" y="729"/>
                    <a:pt x="358" y="721"/>
                    <a:pt x="357" y="715"/>
                  </a:cubicBezTo>
                  <a:cubicBezTo>
                    <a:pt x="357" y="714"/>
                    <a:pt x="356" y="713"/>
                    <a:pt x="355" y="713"/>
                  </a:cubicBezTo>
                  <a:cubicBezTo>
                    <a:pt x="355" y="712"/>
                    <a:pt x="355" y="711"/>
                    <a:pt x="354" y="710"/>
                  </a:cubicBezTo>
                  <a:cubicBezTo>
                    <a:pt x="344" y="703"/>
                    <a:pt x="333" y="698"/>
                    <a:pt x="324" y="689"/>
                  </a:cubicBezTo>
                  <a:cubicBezTo>
                    <a:pt x="316" y="681"/>
                    <a:pt x="310" y="672"/>
                    <a:pt x="305" y="662"/>
                  </a:cubicBezTo>
                  <a:cubicBezTo>
                    <a:pt x="320" y="655"/>
                    <a:pt x="335" y="646"/>
                    <a:pt x="348" y="635"/>
                  </a:cubicBezTo>
                  <a:cubicBezTo>
                    <a:pt x="357" y="651"/>
                    <a:pt x="372" y="662"/>
                    <a:pt x="388" y="670"/>
                  </a:cubicBezTo>
                  <a:cubicBezTo>
                    <a:pt x="381" y="677"/>
                    <a:pt x="371" y="688"/>
                    <a:pt x="380" y="696"/>
                  </a:cubicBezTo>
                  <a:cubicBezTo>
                    <a:pt x="391" y="706"/>
                    <a:pt x="400" y="681"/>
                    <a:pt x="400" y="673"/>
                  </a:cubicBezTo>
                  <a:cubicBezTo>
                    <a:pt x="400" y="670"/>
                    <a:pt x="396" y="670"/>
                    <a:pt x="396" y="673"/>
                  </a:cubicBezTo>
                  <a:cubicBezTo>
                    <a:pt x="396" y="677"/>
                    <a:pt x="395" y="680"/>
                    <a:pt x="393" y="683"/>
                  </a:cubicBezTo>
                  <a:cubicBezTo>
                    <a:pt x="392" y="688"/>
                    <a:pt x="389" y="688"/>
                    <a:pt x="384" y="683"/>
                  </a:cubicBezTo>
                  <a:cubicBezTo>
                    <a:pt x="384" y="680"/>
                    <a:pt x="393" y="673"/>
                    <a:pt x="395" y="672"/>
                  </a:cubicBezTo>
                  <a:cubicBezTo>
                    <a:pt x="397" y="670"/>
                    <a:pt x="397" y="668"/>
                    <a:pt x="394" y="667"/>
                  </a:cubicBezTo>
                  <a:cubicBezTo>
                    <a:pt x="376" y="659"/>
                    <a:pt x="363" y="648"/>
                    <a:pt x="351" y="633"/>
                  </a:cubicBezTo>
                  <a:cubicBezTo>
                    <a:pt x="370" y="618"/>
                    <a:pt x="386" y="601"/>
                    <a:pt x="399" y="586"/>
                  </a:cubicBezTo>
                  <a:cubicBezTo>
                    <a:pt x="400" y="584"/>
                    <a:pt x="400" y="583"/>
                    <a:pt x="399" y="581"/>
                  </a:cubicBezTo>
                  <a:cubicBezTo>
                    <a:pt x="399" y="581"/>
                    <a:pt x="399" y="581"/>
                    <a:pt x="399" y="581"/>
                  </a:cubicBezTo>
                  <a:cubicBezTo>
                    <a:pt x="402" y="582"/>
                    <a:pt x="404" y="577"/>
                    <a:pt x="401" y="576"/>
                  </a:cubicBezTo>
                  <a:cubicBezTo>
                    <a:pt x="396" y="573"/>
                    <a:pt x="391" y="570"/>
                    <a:pt x="386" y="567"/>
                  </a:cubicBezTo>
                  <a:cubicBezTo>
                    <a:pt x="406" y="561"/>
                    <a:pt x="428" y="547"/>
                    <a:pt x="437" y="527"/>
                  </a:cubicBezTo>
                  <a:cubicBezTo>
                    <a:pt x="437" y="526"/>
                    <a:pt x="436" y="524"/>
                    <a:pt x="435" y="525"/>
                  </a:cubicBezTo>
                  <a:cubicBezTo>
                    <a:pt x="433" y="527"/>
                    <a:pt x="431" y="530"/>
                    <a:pt x="429" y="532"/>
                  </a:cubicBezTo>
                  <a:cubicBezTo>
                    <a:pt x="409" y="502"/>
                    <a:pt x="381" y="477"/>
                    <a:pt x="354" y="454"/>
                  </a:cubicBezTo>
                  <a:cubicBezTo>
                    <a:pt x="355" y="452"/>
                    <a:pt x="356" y="451"/>
                    <a:pt x="357" y="448"/>
                  </a:cubicBezTo>
                  <a:cubicBezTo>
                    <a:pt x="385" y="472"/>
                    <a:pt x="409" y="497"/>
                    <a:pt x="433" y="525"/>
                  </a:cubicBezTo>
                  <a:cubicBezTo>
                    <a:pt x="434" y="527"/>
                    <a:pt x="436" y="525"/>
                    <a:pt x="435" y="523"/>
                  </a:cubicBezTo>
                  <a:cubicBezTo>
                    <a:pt x="432" y="518"/>
                    <a:pt x="428" y="513"/>
                    <a:pt x="424" y="508"/>
                  </a:cubicBezTo>
                  <a:cubicBezTo>
                    <a:pt x="429" y="513"/>
                    <a:pt x="435" y="518"/>
                    <a:pt x="440" y="523"/>
                  </a:cubicBezTo>
                  <a:cubicBezTo>
                    <a:pt x="440" y="523"/>
                    <a:pt x="441" y="523"/>
                    <a:pt x="441" y="523"/>
                  </a:cubicBezTo>
                  <a:cubicBezTo>
                    <a:pt x="450" y="518"/>
                    <a:pt x="477" y="509"/>
                    <a:pt x="481" y="498"/>
                  </a:cubicBezTo>
                  <a:cubicBezTo>
                    <a:pt x="485" y="488"/>
                    <a:pt x="470" y="468"/>
                    <a:pt x="466" y="462"/>
                  </a:cubicBezTo>
                  <a:cubicBezTo>
                    <a:pt x="463" y="458"/>
                    <a:pt x="460" y="454"/>
                    <a:pt x="457" y="451"/>
                  </a:cubicBezTo>
                  <a:cubicBezTo>
                    <a:pt x="470" y="460"/>
                    <a:pt x="481" y="473"/>
                    <a:pt x="489" y="487"/>
                  </a:cubicBezTo>
                  <a:cubicBezTo>
                    <a:pt x="489" y="488"/>
                    <a:pt x="490" y="488"/>
                    <a:pt x="490" y="488"/>
                  </a:cubicBezTo>
                  <a:cubicBezTo>
                    <a:pt x="500" y="483"/>
                    <a:pt x="507" y="476"/>
                    <a:pt x="514" y="468"/>
                  </a:cubicBezTo>
                  <a:cubicBezTo>
                    <a:pt x="515" y="469"/>
                    <a:pt x="516" y="468"/>
                    <a:pt x="516" y="467"/>
                  </a:cubicBezTo>
                  <a:cubicBezTo>
                    <a:pt x="516" y="467"/>
                    <a:pt x="516" y="467"/>
                    <a:pt x="516" y="467"/>
                  </a:cubicBezTo>
                  <a:cubicBezTo>
                    <a:pt x="517" y="465"/>
                    <a:pt x="519" y="463"/>
                    <a:pt x="520" y="462"/>
                  </a:cubicBezTo>
                  <a:cubicBezTo>
                    <a:pt x="521" y="460"/>
                    <a:pt x="519" y="459"/>
                    <a:pt x="518" y="460"/>
                  </a:cubicBezTo>
                  <a:close/>
                  <a:moveTo>
                    <a:pt x="198" y="375"/>
                  </a:moveTo>
                  <a:cubicBezTo>
                    <a:pt x="195" y="374"/>
                    <a:pt x="192" y="371"/>
                    <a:pt x="192" y="368"/>
                  </a:cubicBezTo>
                  <a:cubicBezTo>
                    <a:pt x="191" y="363"/>
                    <a:pt x="198" y="358"/>
                    <a:pt x="203" y="359"/>
                  </a:cubicBezTo>
                  <a:cubicBezTo>
                    <a:pt x="202" y="364"/>
                    <a:pt x="202" y="370"/>
                    <a:pt x="203" y="375"/>
                  </a:cubicBezTo>
                  <a:cubicBezTo>
                    <a:pt x="201" y="375"/>
                    <a:pt x="199" y="375"/>
                    <a:pt x="198" y="375"/>
                  </a:cubicBezTo>
                  <a:close/>
                  <a:moveTo>
                    <a:pt x="156" y="213"/>
                  </a:moveTo>
                  <a:cubicBezTo>
                    <a:pt x="107" y="211"/>
                    <a:pt x="67" y="183"/>
                    <a:pt x="57" y="132"/>
                  </a:cubicBezTo>
                  <a:cubicBezTo>
                    <a:pt x="47" y="83"/>
                    <a:pt x="73" y="24"/>
                    <a:pt x="128" y="18"/>
                  </a:cubicBezTo>
                  <a:cubicBezTo>
                    <a:pt x="178" y="12"/>
                    <a:pt x="219" y="51"/>
                    <a:pt x="224" y="100"/>
                  </a:cubicBezTo>
                  <a:cubicBezTo>
                    <a:pt x="228" y="147"/>
                    <a:pt x="199" y="189"/>
                    <a:pt x="158" y="210"/>
                  </a:cubicBezTo>
                  <a:cubicBezTo>
                    <a:pt x="157" y="211"/>
                    <a:pt x="157" y="212"/>
                    <a:pt x="156" y="213"/>
                  </a:cubicBezTo>
                  <a:close/>
                  <a:moveTo>
                    <a:pt x="157" y="235"/>
                  </a:moveTo>
                  <a:cubicBezTo>
                    <a:pt x="155" y="235"/>
                    <a:pt x="156" y="235"/>
                    <a:pt x="156" y="234"/>
                  </a:cubicBezTo>
                  <a:cubicBezTo>
                    <a:pt x="157" y="231"/>
                    <a:pt x="158" y="228"/>
                    <a:pt x="159" y="226"/>
                  </a:cubicBezTo>
                  <a:cubicBezTo>
                    <a:pt x="160" y="225"/>
                    <a:pt x="160" y="223"/>
                    <a:pt x="161" y="221"/>
                  </a:cubicBezTo>
                  <a:cubicBezTo>
                    <a:pt x="162" y="223"/>
                    <a:pt x="162" y="224"/>
                    <a:pt x="163" y="226"/>
                  </a:cubicBezTo>
                  <a:cubicBezTo>
                    <a:pt x="164" y="228"/>
                    <a:pt x="165" y="231"/>
                    <a:pt x="166" y="234"/>
                  </a:cubicBezTo>
                  <a:cubicBezTo>
                    <a:pt x="165" y="234"/>
                    <a:pt x="163" y="234"/>
                    <a:pt x="161" y="235"/>
                  </a:cubicBezTo>
                  <a:cubicBezTo>
                    <a:pt x="160" y="235"/>
                    <a:pt x="158" y="235"/>
                    <a:pt x="157" y="235"/>
                  </a:cubicBezTo>
                  <a:close/>
                  <a:moveTo>
                    <a:pt x="172" y="375"/>
                  </a:moveTo>
                  <a:cubicBezTo>
                    <a:pt x="171" y="375"/>
                    <a:pt x="171" y="376"/>
                    <a:pt x="171" y="377"/>
                  </a:cubicBezTo>
                  <a:cubicBezTo>
                    <a:pt x="166" y="378"/>
                    <a:pt x="160" y="374"/>
                    <a:pt x="164" y="368"/>
                  </a:cubicBezTo>
                  <a:cubicBezTo>
                    <a:pt x="166" y="365"/>
                    <a:pt x="169" y="364"/>
                    <a:pt x="172" y="366"/>
                  </a:cubicBezTo>
                  <a:cubicBezTo>
                    <a:pt x="174" y="368"/>
                    <a:pt x="174" y="372"/>
                    <a:pt x="172" y="375"/>
                  </a:cubicBezTo>
                  <a:close/>
                  <a:moveTo>
                    <a:pt x="353" y="715"/>
                  </a:moveTo>
                  <a:cubicBezTo>
                    <a:pt x="353" y="715"/>
                    <a:pt x="353" y="715"/>
                    <a:pt x="353" y="715"/>
                  </a:cubicBezTo>
                  <a:cubicBezTo>
                    <a:pt x="353" y="715"/>
                    <a:pt x="353" y="715"/>
                    <a:pt x="353" y="715"/>
                  </a:cubicBezTo>
                  <a:cubicBezTo>
                    <a:pt x="351" y="718"/>
                    <a:pt x="352" y="722"/>
                    <a:pt x="350" y="726"/>
                  </a:cubicBezTo>
                  <a:cubicBezTo>
                    <a:pt x="349" y="729"/>
                    <a:pt x="345" y="736"/>
                    <a:pt x="341" y="734"/>
                  </a:cubicBezTo>
                  <a:cubicBezTo>
                    <a:pt x="337" y="732"/>
                    <a:pt x="340" y="726"/>
                    <a:pt x="341" y="723"/>
                  </a:cubicBezTo>
                  <a:cubicBezTo>
                    <a:pt x="344" y="719"/>
                    <a:pt x="347" y="716"/>
                    <a:pt x="351" y="714"/>
                  </a:cubicBezTo>
                  <a:cubicBezTo>
                    <a:pt x="352" y="714"/>
                    <a:pt x="352" y="714"/>
                    <a:pt x="353" y="715"/>
                  </a:cubicBezTo>
                  <a:close/>
                  <a:moveTo>
                    <a:pt x="363" y="360"/>
                  </a:moveTo>
                  <a:cubicBezTo>
                    <a:pt x="368" y="375"/>
                    <a:pt x="369" y="392"/>
                    <a:pt x="364" y="407"/>
                  </a:cubicBezTo>
                  <a:cubicBezTo>
                    <a:pt x="362" y="404"/>
                    <a:pt x="360" y="402"/>
                    <a:pt x="357" y="400"/>
                  </a:cubicBezTo>
                  <a:cubicBezTo>
                    <a:pt x="362" y="387"/>
                    <a:pt x="364" y="373"/>
                    <a:pt x="363" y="360"/>
                  </a:cubicBezTo>
                  <a:close/>
                  <a:moveTo>
                    <a:pt x="358" y="352"/>
                  </a:moveTo>
                  <a:cubicBezTo>
                    <a:pt x="361" y="368"/>
                    <a:pt x="360" y="384"/>
                    <a:pt x="355" y="399"/>
                  </a:cubicBezTo>
                  <a:cubicBezTo>
                    <a:pt x="352" y="398"/>
                    <a:pt x="349" y="397"/>
                    <a:pt x="346" y="397"/>
                  </a:cubicBezTo>
                  <a:cubicBezTo>
                    <a:pt x="354" y="389"/>
                    <a:pt x="358" y="378"/>
                    <a:pt x="356" y="367"/>
                  </a:cubicBezTo>
                  <a:cubicBezTo>
                    <a:pt x="356" y="367"/>
                    <a:pt x="356" y="367"/>
                    <a:pt x="356" y="367"/>
                  </a:cubicBezTo>
                  <a:cubicBezTo>
                    <a:pt x="357" y="362"/>
                    <a:pt x="358" y="357"/>
                    <a:pt x="358" y="352"/>
                  </a:cubicBezTo>
                  <a:close/>
                  <a:moveTo>
                    <a:pt x="331" y="391"/>
                  </a:moveTo>
                  <a:cubicBezTo>
                    <a:pt x="331" y="391"/>
                    <a:pt x="331" y="391"/>
                    <a:pt x="330" y="390"/>
                  </a:cubicBezTo>
                  <a:cubicBezTo>
                    <a:pt x="328" y="390"/>
                    <a:pt x="326" y="389"/>
                    <a:pt x="324" y="388"/>
                  </a:cubicBezTo>
                  <a:cubicBezTo>
                    <a:pt x="340" y="378"/>
                    <a:pt x="350" y="364"/>
                    <a:pt x="354" y="346"/>
                  </a:cubicBezTo>
                  <a:cubicBezTo>
                    <a:pt x="357" y="364"/>
                    <a:pt x="347" y="382"/>
                    <a:pt x="331" y="391"/>
                  </a:cubicBezTo>
                  <a:close/>
                  <a:moveTo>
                    <a:pt x="352" y="339"/>
                  </a:moveTo>
                  <a:cubicBezTo>
                    <a:pt x="348" y="359"/>
                    <a:pt x="337" y="376"/>
                    <a:pt x="321" y="387"/>
                  </a:cubicBezTo>
                  <a:cubicBezTo>
                    <a:pt x="318" y="386"/>
                    <a:pt x="315" y="385"/>
                    <a:pt x="312" y="383"/>
                  </a:cubicBezTo>
                  <a:cubicBezTo>
                    <a:pt x="327" y="370"/>
                    <a:pt x="340" y="354"/>
                    <a:pt x="350" y="337"/>
                  </a:cubicBezTo>
                  <a:cubicBezTo>
                    <a:pt x="350" y="338"/>
                    <a:pt x="351" y="339"/>
                    <a:pt x="352" y="339"/>
                  </a:cubicBezTo>
                  <a:close/>
                  <a:moveTo>
                    <a:pt x="347" y="334"/>
                  </a:moveTo>
                  <a:cubicBezTo>
                    <a:pt x="336" y="351"/>
                    <a:pt x="324" y="368"/>
                    <a:pt x="309" y="382"/>
                  </a:cubicBezTo>
                  <a:cubicBezTo>
                    <a:pt x="307" y="381"/>
                    <a:pt x="305" y="380"/>
                    <a:pt x="303" y="379"/>
                  </a:cubicBezTo>
                  <a:cubicBezTo>
                    <a:pt x="308" y="370"/>
                    <a:pt x="313" y="361"/>
                    <a:pt x="320" y="353"/>
                  </a:cubicBezTo>
                  <a:cubicBezTo>
                    <a:pt x="328" y="345"/>
                    <a:pt x="336" y="338"/>
                    <a:pt x="345" y="332"/>
                  </a:cubicBezTo>
                  <a:cubicBezTo>
                    <a:pt x="346" y="333"/>
                    <a:pt x="347" y="334"/>
                    <a:pt x="347" y="334"/>
                  </a:cubicBezTo>
                  <a:close/>
                  <a:moveTo>
                    <a:pt x="293" y="373"/>
                  </a:moveTo>
                  <a:cubicBezTo>
                    <a:pt x="298" y="351"/>
                    <a:pt x="313" y="332"/>
                    <a:pt x="335" y="323"/>
                  </a:cubicBezTo>
                  <a:cubicBezTo>
                    <a:pt x="337" y="325"/>
                    <a:pt x="340" y="327"/>
                    <a:pt x="342" y="329"/>
                  </a:cubicBezTo>
                  <a:cubicBezTo>
                    <a:pt x="323" y="339"/>
                    <a:pt x="306" y="358"/>
                    <a:pt x="301" y="379"/>
                  </a:cubicBezTo>
                  <a:cubicBezTo>
                    <a:pt x="292" y="375"/>
                    <a:pt x="284" y="371"/>
                    <a:pt x="276" y="367"/>
                  </a:cubicBezTo>
                  <a:cubicBezTo>
                    <a:pt x="277" y="366"/>
                    <a:pt x="277" y="366"/>
                    <a:pt x="277" y="366"/>
                  </a:cubicBezTo>
                  <a:cubicBezTo>
                    <a:pt x="282" y="350"/>
                    <a:pt x="289" y="336"/>
                    <a:pt x="302" y="326"/>
                  </a:cubicBezTo>
                  <a:cubicBezTo>
                    <a:pt x="310" y="323"/>
                    <a:pt x="320" y="322"/>
                    <a:pt x="330" y="321"/>
                  </a:cubicBezTo>
                  <a:cubicBezTo>
                    <a:pt x="309" y="331"/>
                    <a:pt x="295" y="350"/>
                    <a:pt x="291" y="373"/>
                  </a:cubicBezTo>
                  <a:cubicBezTo>
                    <a:pt x="290" y="374"/>
                    <a:pt x="292" y="375"/>
                    <a:pt x="293" y="373"/>
                  </a:cubicBezTo>
                  <a:close/>
                  <a:moveTo>
                    <a:pt x="317" y="313"/>
                  </a:moveTo>
                  <a:cubicBezTo>
                    <a:pt x="319" y="314"/>
                    <a:pt x="322" y="315"/>
                    <a:pt x="325" y="317"/>
                  </a:cubicBezTo>
                  <a:cubicBezTo>
                    <a:pt x="320" y="317"/>
                    <a:pt x="315" y="318"/>
                    <a:pt x="311" y="318"/>
                  </a:cubicBezTo>
                  <a:cubicBezTo>
                    <a:pt x="311" y="318"/>
                    <a:pt x="310" y="318"/>
                    <a:pt x="310" y="318"/>
                  </a:cubicBezTo>
                  <a:cubicBezTo>
                    <a:pt x="310" y="318"/>
                    <a:pt x="310" y="318"/>
                    <a:pt x="310" y="318"/>
                  </a:cubicBezTo>
                  <a:cubicBezTo>
                    <a:pt x="294" y="321"/>
                    <a:pt x="279" y="327"/>
                    <a:pt x="269" y="339"/>
                  </a:cubicBezTo>
                  <a:cubicBezTo>
                    <a:pt x="259" y="352"/>
                    <a:pt x="261" y="354"/>
                    <a:pt x="250" y="353"/>
                  </a:cubicBezTo>
                  <a:cubicBezTo>
                    <a:pt x="255" y="350"/>
                    <a:pt x="258" y="344"/>
                    <a:pt x="263" y="340"/>
                  </a:cubicBezTo>
                  <a:cubicBezTo>
                    <a:pt x="267" y="335"/>
                    <a:pt x="273" y="330"/>
                    <a:pt x="278" y="326"/>
                  </a:cubicBezTo>
                  <a:cubicBezTo>
                    <a:pt x="289" y="319"/>
                    <a:pt x="303" y="315"/>
                    <a:pt x="316" y="313"/>
                  </a:cubicBezTo>
                  <a:cubicBezTo>
                    <a:pt x="316" y="313"/>
                    <a:pt x="316" y="313"/>
                    <a:pt x="317" y="313"/>
                  </a:cubicBezTo>
                  <a:close/>
                  <a:moveTo>
                    <a:pt x="292" y="306"/>
                  </a:moveTo>
                  <a:cubicBezTo>
                    <a:pt x="298" y="307"/>
                    <a:pt x="305" y="308"/>
                    <a:pt x="311" y="311"/>
                  </a:cubicBezTo>
                  <a:cubicBezTo>
                    <a:pt x="296" y="313"/>
                    <a:pt x="282" y="318"/>
                    <a:pt x="270" y="327"/>
                  </a:cubicBezTo>
                  <a:cubicBezTo>
                    <a:pt x="265" y="330"/>
                    <a:pt x="247" y="344"/>
                    <a:pt x="247" y="353"/>
                  </a:cubicBezTo>
                  <a:cubicBezTo>
                    <a:pt x="245" y="352"/>
                    <a:pt x="243" y="352"/>
                    <a:pt x="241" y="352"/>
                  </a:cubicBezTo>
                  <a:cubicBezTo>
                    <a:pt x="240" y="352"/>
                    <a:pt x="239" y="351"/>
                    <a:pt x="238" y="351"/>
                  </a:cubicBezTo>
                  <a:cubicBezTo>
                    <a:pt x="250" y="329"/>
                    <a:pt x="268" y="317"/>
                    <a:pt x="291" y="307"/>
                  </a:cubicBezTo>
                  <a:cubicBezTo>
                    <a:pt x="292" y="307"/>
                    <a:pt x="292" y="306"/>
                    <a:pt x="292" y="306"/>
                  </a:cubicBezTo>
                  <a:close/>
                  <a:moveTo>
                    <a:pt x="287" y="305"/>
                  </a:moveTo>
                  <a:cubicBezTo>
                    <a:pt x="264" y="310"/>
                    <a:pt x="245" y="329"/>
                    <a:pt x="235" y="351"/>
                  </a:cubicBezTo>
                  <a:cubicBezTo>
                    <a:pt x="232" y="350"/>
                    <a:pt x="228" y="350"/>
                    <a:pt x="224" y="350"/>
                  </a:cubicBezTo>
                  <a:cubicBezTo>
                    <a:pt x="233" y="326"/>
                    <a:pt x="250" y="314"/>
                    <a:pt x="272" y="305"/>
                  </a:cubicBezTo>
                  <a:cubicBezTo>
                    <a:pt x="277" y="305"/>
                    <a:pt x="282" y="305"/>
                    <a:pt x="287" y="305"/>
                  </a:cubicBezTo>
                  <a:close/>
                  <a:moveTo>
                    <a:pt x="237" y="313"/>
                  </a:moveTo>
                  <a:cubicBezTo>
                    <a:pt x="243" y="310"/>
                    <a:pt x="248" y="308"/>
                    <a:pt x="254" y="307"/>
                  </a:cubicBezTo>
                  <a:cubicBezTo>
                    <a:pt x="238" y="316"/>
                    <a:pt x="225" y="332"/>
                    <a:pt x="220" y="349"/>
                  </a:cubicBezTo>
                  <a:cubicBezTo>
                    <a:pt x="220" y="349"/>
                    <a:pt x="220" y="350"/>
                    <a:pt x="220" y="350"/>
                  </a:cubicBezTo>
                  <a:cubicBezTo>
                    <a:pt x="217" y="350"/>
                    <a:pt x="215" y="350"/>
                    <a:pt x="212" y="351"/>
                  </a:cubicBezTo>
                  <a:cubicBezTo>
                    <a:pt x="216" y="337"/>
                    <a:pt x="224" y="323"/>
                    <a:pt x="237" y="313"/>
                  </a:cubicBezTo>
                  <a:close/>
                  <a:moveTo>
                    <a:pt x="310" y="484"/>
                  </a:moveTo>
                  <a:cubicBezTo>
                    <a:pt x="306" y="475"/>
                    <a:pt x="302" y="464"/>
                    <a:pt x="299" y="453"/>
                  </a:cubicBezTo>
                  <a:cubicBezTo>
                    <a:pt x="302" y="454"/>
                    <a:pt x="305" y="453"/>
                    <a:pt x="308" y="453"/>
                  </a:cubicBezTo>
                  <a:cubicBezTo>
                    <a:pt x="307" y="465"/>
                    <a:pt x="308" y="475"/>
                    <a:pt x="311" y="486"/>
                  </a:cubicBezTo>
                  <a:cubicBezTo>
                    <a:pt x="311" y="485"/>
                    <a:pt x="310" y="485"/>
                    <a:pt x="310" y="484"/>
                  </a:cubicBezTo>
                  <a:close/>
                  <a:moveTo>
                    <a:pt x="311" y="453"/>
                  </a:moveTo>
                  <a:cubicBezTo>
                    <a:pt x="313" y="453"/>
                    <a:pt x="314" y="453"/>
                    <a:pt x="315" y="452"/>
                  </a:cubicBezTo>
                  <a:cubicBezTo>
                    <a:pt x="321" y="469"/>
                    <a:pt x="327" y="486"/>
                    <a:pt x="336" y="502"/>
                  </a:cubicBezTo>
                  <a:cubicBezTo>
                    <a:pt x="331" y="499"/>
                    <a:pt x="325" y="496"/>
                    <a:pt x="320" y="492"/>
                  </a:cubicBezTo>
                  <a:cubicBezTo>
                    <a:pt x="315" y="480"/>
                    <a:pt x="312" y="467"/>
                    <a:pt x="311" y="453"/>
                  </a:cubicBezTo>
                  <a:close/>
                  <a:moveTo>
                    <a:pt x="388" y="516"/>
                  </a:moveTo>
                  <a:cubicBezTo>
                    <a:pt x="385" y="516"/>
                    <a:pt x="382" y="517"/>
                    <a:pt x="380" y="519"/>
                  </a:cubicBezTo>
                  <a:cubicBezTo>
                    <a:pt x="380" y="519"/>
                    <a:pt x="380" y="519"/>
                    <a:pt x="380" y="519"/>
                  </a:cubicBezTo>
                  <a:cubicBezTo>
                    <a:pt x="380" y="518"/>
                    <a:pt x="380" y="518"/>
                    <a:pt x="379" y="518"/>
                  </a:cubicBezTo>
                  <a:cubicBezTo>
                    <a:pt x="377" y="517"/>
                    <a:pt x="375" y="517"/>
                    <a:pt x="373" y="516"/>
                  </a:cubicBezTo>
                  <a:cubicBezTo>
                    <a:pt x="357" y="495"/>
                    <a:pt x="341" y="473"/>
                    <a:pt x="326" y="450"/>
                  </a:cubicBezTo>
                  <a:cubicBezTo>
                    <a:pt x="328" y="450"/>
                    <a:pt x="331" y="449"/>
                    <a:pt x="333" y="448"/>
                  </a:cubicBezTo>
                  <a:cubicBezTo>
                    <a:pt x="350" y="471"/>
                    <a:pt x="367" y="496"/>
                    <a:pt x="388" y="516"/>
                  </a:cubicBezTo>
                  <a:close/>
                  <a:moveTo>
                    <a:pt x="338" y="446"/>
                  </a:moveTo>
                  <a:cubicBezTo>
                    <a:pt x="338" y="446"/>
                    <a:pt x="338" y="446"/>
                    <a:pt x="339" y="446"/>
                  </a:cubicBezTo>
                  <a:cubicBezTo>
                    <a:pt x="339" y="446"/>
                    <a:pt x="339" y="446"/>
                    <a:pt x="339" y="446"/>
                  </a:cubicBezTo>
                  <a:cubicBezTo>
                    <a:pt x="340" y="445"/>
                    <a:pt x="342" y="444"/>
                    <a:pt x="343" y="443"/>
                  </a:cubicBezTo>
                  <a:cubicBezTo>
                    <a:pt x="346" y="441"/>
                    <a:pt x="349" y="439"/>
                    <a:pt x="351" y="437"/>
                  </a:cubicBezTo>
                  <a:cubicBezTo>
                    <a:pt x="352" y="439"/>
                    <a:pt x="352" y="440"/>
                    <a:pt x="353" y="442"/>
                  </a:cubicBezTo>
                  <a:cubicBezTo>
                    <a:pt x="353" y="445"/>
                    <a:pt x="352" y="448"/>
                    <a:pt x="350" y="450"/>
                  </a:cubicBezTo>
                  <a:cubicBezTo>
                    <a:pt x="348" y="452"/>
                    <a:pt x="345" y="452"/>
                    <a:pt x="343" y="451"/>
                  </a:cubicBezTo>
                  <a:cubicBezTo>
                    <a:pt x="342" y="450"/>
                    <a:pt x="340" y="450"/>
                    <a:pt x="340" y="449"/>
                  </a:cubicBezTo>
                  <a:cubicBezTo>
                    <a:pt x="339" y="448"/>
                    <a:pt x="339" y="448"/>
                    <a:pt x="339" y="447"/>
                  </a:cubicBezTo>
                  <a:cubicBezTo>
                    <a:pt x="338" y="446"/>
                    <a:pt x="338" y="446"/>
                    <a:pt x="338" y="446"/>
                  </a:cubicBezTo>
                  <a:close/>
                  <a:moveTo>
                    <a:pt x="393" y="521"/>
                  </a:moveTo>
                  <a:cubicBezTo>
                    <a:pt x="400" y="522"/>
                    <a:pt x="406" y="526"/>
                    <a:pt x="401" y="533"/>
                  </a:cubicBezTo>
                  <a:cubicBezTo>
                    <a:pt x="395" y="542"/>
                    <a:pt x="379" y="536"/>
                    <a:pt x="379" y="527"/>
                  </a:cubicBezTo>
                  <a:cubicBezTo>
                    <a:pt x="380" y="527"/>
                    <a:pt x="381" y="527"/>
                    <a:pt x="382" y="526"/>
                  </a:cubicBezTo>
                  <a:cubicBezTo>
                    <a:pt x="385" y="523"/>
                    <a:pt x="388" y="521"/>
                    <a:pt x="393" y="521"/>
                  </a:cubicBezTo>
                  <a:close/>
                  <a:moveTo>
                    <a:pt x="366" y="514"/>
                  </a:moveTo>
                  <a:cubicBezTo>
                    <a:pt x="358" y="512"/>
                    <a:pt x="351" y="509"/>
                    <a:pt x="344" y="506"/>
                  </a:cubicBezTo>
                  <a:cubicBezTo>
                    <a:pt x="334" y="490"/>
                    <a:pt x="325" y="471"/>
                    <a:pt x="318" y="452"/>
                  </a:cubicBezTo>
                  <a:cubicBezTo>
                    <a:pt x="320" y="452"/>
                    <a:pt x="322" y="451"/>
                    <a:pt x="324" y="451"/>
                  </a:cubicBezTo>
                  <a:cubicBezTo>
                    <a:pt x="335" y="473"/>
                    <a:pt x="350" y="495"/>
                    <a:pt x="366" y="514"/>
                  </a:cubicBezTo>
                  <a:close/>
                  <a:moveTo>
                    <a:pt x="383" y="566"/>
                  </a:moveTo>
                  <a:cubicBezTo>
                    <a:pt x="372" y="559"/>
                    <a:pt x="362" y="552"/>
                    <a:pt x="353" y="544"/>
                  </a:cubicBezTo>
                  <a:cubicBezTo>
                    <a:pt x="364" y="552"/>
                    <a:pt x="376" y="558"/>
                    <a:pt x="389" y="563"/>
                  </a:cubicBezTo>
                  <a:cubicBezTo>
                    <a:pt x="389" y="563"/>
                    <a:pt x="390" y="563"/>
                    <a:pt x="390" y="562"/>
                  </a:cubicBezTo>
                  <a:cubicBezTo>
                    <a:pt x="388" y="564"/>
                    <a:pt x="385" y="565"/>
                    <a:pt x="383" y="566"/>
                  </a:cubicBezTo>
                  <a:close/>
                  <a:moveTo>
                    <a:pt x="390" y="562"/>
                  </a:moveTo>
                  <a:cubicBezTo>
                    <a:pt x="391" y="562"/>
                    <a:pt x="391" y="561"/>
                    <a:pt x="390" y="560"/>
                  </a:cubicBezTo>
                  <a:cubicBezTo>
                    <a:pt x="361" y="548"/>
                    <a:pt x="338" y="528"/>
                    <a:pt x="325" y="503"/>
                  </a:cubicBezTo>
                  <a:cubicBezTo>
                    <a:pt x="331" y="507"/>
                    <a:pt x="337" y="511"/>
                    <a:pt x="344" y="514"/>
                  </a:cubicBezTo>
                  <a:cubicBezTo>
                    <a:pt x="357" y="533"/>
                    <a:pt x="373" y="550"/>
                    <a:pt x="395" y="560"/>
                  </a:cubicBezTo>
                  <a:cubicBezTo>
                    <a:pt x="393" y="561"/>
                    <a:pt x="392" y="562"/>
                    <a:pt x="390" y="562"/>
                  </a:cubicBezTo>
                  <a:close/>
                  <a:moveTo>
                    <a:pt x="407" y="552"/>
                  </a:moveTo>
                  <a:cubicBezTo>
                    <a:pt x="406" y="550"/>
                    <a:pt x="404" y="549"/>
                    <a:pt x="403" y="548"/>
                  </a:cubicBezTo>
                  <a:cubicBezTo>
                    <a:pt x="402" y="547"/>
                    <a:pt x="401" y="546"/>
                    <a:pt x="399" y="545"/>
                  </a:cubicBezTo>
                  <a:cubicBezTo>
                    <a:pt x="398" y="545"/>
                    <a:pt x="397" y="545"/>
                    <a:pt x="395" y="545"/>
                  </a:cubicBezTo>
                  <a:cubicBezTo>
                    <a:pt x="395" y="544"/>
                    <a:pt x="394" y="545"/>
                    <a:pt x="395" y="546"/>
                  </a:cubicBezTo>
                  <a:cubicBezTo>
                    <a:pt x="396" y="546"/>
                    <a:pt x="397" y="547"/>
                    <a:pt x="398" y="548"/>
                  </a:cubicBezTo>
                  <a:cubicBezTo>
                    <a:pt x="399" y="549"/>
                    <a:pt x="400" y="549"/>
                    <a:pt x="401" y="550"/>
                  </a:cubicBezTo>
                  <a:cubicBezTo>
                    <a:pt x="402" y="551"/>
                    <a:pt x="403" y="553"/>
                    <a:pt x="404" y="554"/>
                  </a:cubicBezTo>
                  <a:cubicBezTo>
                    <a:pt x="402" y="555"/>
                    <a:pt x="400" y="557"/>
                    <a:pt x="398" y="558"/>
                  </a:cubicBezTo>
                  <a:cubicBezTo>
                    <a:pt x="379" y="547"/>
                    <a:pt x="364" y="533"/>
                    <a:pt x="352" y="517"/>
                  </a:cubicBezTo>
                  <a:cubicBezTo>
                    <a:pt x="359" y="520"/>
                    <a:pt x="366" y="521"/>
                    <a:pt x="373" y="522"/>
                  </a:cubicBezTo>
                  <a:cubicBezTo>
                    <a:pt x="374" y="523"/>
                    <a:pt x="375" y="524"/>
                    <a:pt x="376" y="525"/>
                  </a:cubicBezTo>
                  <a:cubicBezTo>
                    <a:pt x="374" y="531"/>
                    <a:pt x="376" y="537"/>
                    <a:pt x="382" y="541"/>
                  </a:cubicBezTo>
                  <a:cubicBezTo>
                    <a:pt x="389" y="546"/>
                    <a:pt x="401" y="544"/>
                    <a:pt x="406" y="536"/>
                  </a:cubicBezTo>
                  <a:cubicBezTo>
                    <a:pt x="407" y="536"/>
                    <a:pt x="407" y="536"/>
                    <a:pt x="407" y="535"/>
                  </a:cubicBezTo>
                  <a:cubicBezTo>
                    <a:pt x="407" y="536"/>
                    <a:pt x="407" y="536"/>
                    <a:pt x="407" y="536"/>
                  </a:cubicBezTo>
                  <a:cubicBezTo>
                    <a:pt x="408" y="537"/>
                    <a:pt x="408" y="538"/>
                    <a:pt x="409" y="539"/>
                  </a:cubicBezTo>
                  <a:cubicBezTo>
                    <a:pt x="409" y="540"/>
                    <a:pt x="410" y="541"/>
                    <a:pt x="411" y="542"/>
                  </a:cubicBezTo>
                  <a:cubicBezTo>
                    <a:pt x="412" y="543"/>
                    <a:pt x="414" y="545"/>
                    <a:pt x="415" y="546"/>
                  </a:cubicBezTo>
                  <a:cubicBezTo>
                    <a:pt x="414" y="547"/>
                    <a:pt x="413" y="548"/>
                    <a:pt x="412" y="549"/>
                  </a:cubicBezTo>
                  <a:cubicBezTo>
                    <a:pt x="411" y="550"/>
                    <a:pt x="409" y="551"/>
                    <a:pt x="407" y="552"/>
                  </a:cubicBezTo>
                  <a:close/>
                  <a:moveTo>
                    <a:pt x="427" y="534"/>
                  </a:moveTo>
                  <a:cubicBezTo>
                    <a:pt x="424" y="537"/>
                    <a:pt x="421" y="540"/>
                    <a:pt x="418" y="543"/>
                  </a:cubicBezTo>
                  <a:cubicBezTo>
                    <a:pt x="417" y="541"/>
                    <a:pt x="416" y="540"/>
                    <a:pt x="414" y="539"/>
                  </a:cubicBezTo>
                  <a:cubicBezTo>
                    <a:pt x="413" y="538"/>
                    <a:pt x="412" y="537"/>
                    <a:pt x="412" y="536"/>
                  </a:cubicBezTo>
                  <a:cubicBezTo>
                    <a:pt x="411" y="536"/>
                    <a:pt x="411" y="535"/>
                    <a:pt x="410" y="535"/>
                  </a:cubicBezTo>
                  <a:cubicBezTo>
                    <a:pt x="410" y="535"/>
                    <a:pt x="409" y="535"/>
                    <a:pt x="409" y="535"/>
                  </a:cubicBezTo>
                  <a:cubicBezTo>
                    <a:pt x="408" y="534"/>
                    <a:pt x="408" y="534"/>
                    <a:pt x="407" y="535"/>
                  </a:cubicBezTo>
                  <a:cubicBezTo>
                    <a:pt x="414" y="524"/>
                    <a:pt x="403" y="516"/>
                    <a:pt x="393" y="515"/>
                  </a:cubicBezTo>
                  <a:cubicBezTo>
                    <a:pt x="377" y="495"/>
                    <a:pt x="359" y="476"/>
                    <a:pt x="342" y="456"/>
                  </a:cubicBezTo>
                  <a:cubicBezTo>
                    <a:pt x="344" y="457"/>
                    <a:pt x="346" y="457"/>
                    <a:pt x="348" y="457"/>
                  </a:cubicBezTo>
                  <a:cubicBezTo>
                    <a:pt x="349" y="457"/>
                    <a:pt x="350" y="456"/>
                    <a:pt x="351" y="456"/>
                  </a:cubicBezTo>
                  <a:cubicBezTo>
                    <a:pt x="378" y="481"/>
                    <a:pt x="404" y="505"/>
                    <a:pt x="427" y="534"/>
                  </a:cubicBezTo>
                  <a:close/>
                  <a:moveTo>
                    <a:pt x="342" y="435"/>
                  </a:moveTo>
                  <a:cubicBezTo>
                    <a:pt x="310" y="457"/>
                    <a:pt x="257" y="444"/>
                    <a:pt x="232" y="418"/>
                  </a:cubicBezTo>
                  <a:cubicBezTo>
                    <a:pt x="214" y="400"/>
                    <a:pt x="207" y="377"/>
                    <a:pt x="211" y="355"/>
                  </a:cubicBezTo>
                  <a:cubicBezTo>
                    <a:pt x="211" y="355"/>
                    <a:pt x="211" y="355"/>
                    <a:pt x="211" y="355"/>
                  </a:cubicBezTo>
                  <a:cubicBezTo>
                    <a:pt x="211" y="355"/>
                    <a:pt x="211" y="354"/>
                    <a:pt x="211" y="354"/>
                  </a:cubicBezTo>
                  <a:cubicBezTo>
                    <a:pt x="211" y="354"/>
                    <a:pt x="211" y="353"/>
                    <a:pt x="212" y="353"/>
                  </a:cubicBezTo>
                  <a:cubicBezTo>
                    <a:pt x="219" y="353"/>
                    <a:pt x="241" y="357"/>
                    <a:pt x="240" y="356"/>
                  </a:cubicBezTo>
                  <a:cubicBezTo>
                    <a:pt x="248" y="358"/>
                    <a:pt x="255" y="360"/>
                    <a:pt x="262" y="363"/>
                  </a:cubicBezTo>
                  <a:cubicBezTo>
                    <a:pt x="263" y="363"/>
                    <a:pt x="264" y="362"/>
                    <a:pt x="265" y="361"/>
                  </a:cubicBezTo>
                  <a:cubicBezTo>
                    <a:pt x="270" y="345"/>
                    <a:pt x="278" y="336"/>
                    <a:pt x="289" y="331"/>
                  </a:cubicBezTo>
                  <a:cubicBezTo>
                    <a:pt x="288" y="332"/>
                    <a:pt x="286" y="334"/>
                    <a:pt x="284" y="337"/>
                  </a:cubicBezTo>
                  <a:cubicBezTo>
                    <a:pt x="278" y="345"/>
                    <a:pt x="273" y="355"/>
                    <a:pt x="272" y="365"/>
                  </a:cubicBezTo>
                  <a:cubicBezTo>
                    <a:pt x="272" y="366"/>
                    <a:pt x="273" y="367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89" y="381"/>
                    <a:pt x="310" y="392"/>
                    <a:pt x="330" y="394"/>
                  </a:cubicBezTo>
                  <a:cubicBezTo>
                    <a:pt x="330" y="394"/>
                    <a:pt x="330" y="394"/>
                    <a:pt x="331" y="394"/>
                  </a:cubicBezTo>
                  <a:cubicBezTo>
                    <a:pt x="331" y="394"/>
                    <a:pt x="332" y="394"/>
                    <a:pt x="332" y="394"/>
                  </a:cubicBezTo>
                  <a:cubicBezTo>
                    <a:pt x="341" y="390"/>
                    <a:pt x="347" y="384"/>
                    <a:pt x="352" y="377"/>
                  </a:cubicBezTo>
                  <a:cubicBezTo>
                    <a:pt x="349" y="384"/>
                    <a:pt x="346" y="391"/>
                    <a:pt x="341" y="397"/>
                  </a:cubicBezTo>
                  <a:cubicBezTo>
                    <a:pt x="340" y="398"/>
                    <a:pt x="342" y="400"/>
                    <a:pt x="343" y="399"/>
                  </a:cubicBezTo>
                  <a:cubicBezTo>
                    <a:pt x="343" y="399"/>
                    <a:pt x="343" y="399"/>
                    <a:pt x="343" y="399"/>
                  </a:cubicBezTo>
                  <a:cubicBezTo>
                    <a:pt x="343" y="399"/>
                    <a:pt x="344" y="399"/>
                    <a:pt x="344" y="399"/>
                  </a:cubicBezTo>
                  <a:cubicBezTo>
                    <a:pt x="348" y="399"/>
                    <a:pt x="352" y="401"/>
                    <a:pt x="355" y="404"/>
                  </a:cubicBezTo>
                  <a:cubicBezTo>
                    <a:pt x="358" y="406"/>
                    <a:pt x="360" y="409"/>
                    <a:pt x="362" y="412"/>
                  </a:cubicBezTo>
                  <a:cubicBezTo>
                    <a:pt x="358" y="421"/>
                    <a:pt x="351" y="429"/>
                    <a:pt x="342" y="435"/>
                  </a:cubicBezTo>
                  <a:close/>
                  <a:moveTo>
                    <a:pt x="405" y="486"/>
                  </a:moveTo>
                  <a:cubicBezTo>
                    <a:pt x="405" y="486"/>
                    <a:pt x="405" y="486"/>
                    <a:pt x="405" y="486"/>
                  </a:cubicBezTo>
                  <a:cubicBezTo>
                    <a:pt x="391" y="471"/>
                    <a:pt x="375" y="457"/>
                    <a:pt x="359" y="445"/>
                  </a:cubicBezTo>
                  <a:cubicBezTo>
                    <a:pt x="358" y="445"/>
                    <a:pt x="358" y="445"/>
                    <a:pt x="358" y="445"/>
                  </a:cubicBezTo>
                  <a:cubicBezTo>
                    <a:pt x="358" y="441"/>
                    <a:pt x="358" y="436"/>
                    <a:pt x="355" y="434"/>
                  </a:cubicBezTo>
                  <a:cubicBezTo>
                    <a:pt x="357" y="432"/>
                    <a:pt x="359" y="430"/>
                    <a:pt x="361" y="428"/>
                  </a:cubicBezTo>
                  <a:cubicBezTo>
                    <a:pt x="390" y="455"/>
                    <a:pt x="417" y="484"/>
                    <a:pt x="442" y="516"/>
                  </a:cubicBezTo>
                  <a:cubicBezTo>
                    <a:pt x="428" y="513"/>
                    <a:pt x="417" y="496"/>
                    <a:pt x="405" y="486"/>
                  </a:cubicBezTo>
                  <a:close/>
                  <a:moveTo>
                    <a:pt x="461" y="509"/>
                  </a:moveTo>
                  <a:cubicBezTo>
                    <a:pt x="460" y="509"/>
                    <a:pt x="460" y="510"/>
                    <a:pt x="459" y="510"/>
                  </a:cubicBezTo>
                  <a:cubicBezTo>
                    <a:pt x="448" y="492"/>
                    <a:pt x="437" y="474"/>
                    <a:pt x="421" y="460"/>
                  </a:cubicBezTo>
                  <a:cubicBezTo>
                    <a:pt x="404" y="445"/>
                    <a:pt x="386" y="432"/>
                    <a:pt x="367" y="420"/>
                  </a:cubicBezTo>
                  <a:cubicBezTo>
                    <a:pt x="366" y="419"/>
                    <a:pt x="365" y="420"/>
                    <a:pt x="366" y="421"/>
                  </a:cubicBezTo>
                  <a:cubicBezTo>
                    <a:pt x="383" y="435"/>
                    <a:pt x="400" y="447"/>
                    <a:pt x="416" y="461"/>
                  </a:cubicBezTo>
                  <a:cubicBezTo>
                    <a:pt x="432" y="476"/>
                    <a:pt x="444" y="494"/>
                    <a:pt x="456" y="512"/>
                  </a:cubicBezTo>
                  <a:cubicBezTo>
                    <a:pt x="452" y="515"/>
                    <a:pt x="449" y="516"/>
                    <a:pt x="445" y="516"/>
                  </a:cubicBezTo>
                  <a:cubicBezTo>
                    <a:pt x="423" y="482"/>
                    <a:pt x="394" y="451"/>
                    <a:pt x="362" y="425"/>
                  </a:cubicBezTo>
                  <a:cubicBezTo>
                    <a:pt x="365" y="421"/>
                    <a:pt x="368" y="416"/>
                    <a:pt x="370" y="411"/>
                  </a:cubicBezTo>
                  <a:cubicBezTo>
                    <a:pt x="413" y="430"/>
                    <a:pt x="444" y="457"/>
                    <a:pt x="471" y="495"/>
                  </a:cubicBezTo>
                  <a:cubicBezTo>
                    <a:pt x="469" y="500"/>
                    <a:pt x="466" y="504"/>
                    <a:pt x="461" y="509"/>
                  </a:cubicBezTo>
                  <a:close/>
                  <a:moveTo>
                    <a:pt x="473" y="490"/>
                  </a:moveTo>
                  <a:cubicBezTo>
                    <a:pt x="451" y="452"/>
                    <a:pt x="412" y="423"/>
                    <a:pt x="371" y="408"/>
                  </a:cubicBezTo>
                  <a:cubicBezTo>
                    <a:pt x="372" y="407"/>
                    <a:pt x="372" y="405"/>
                    <a:pt x="373" y="403"/>
                  </a:cubicBezTo>
                  <a:cubicBezTo>
                    <a:pt x="389" y="409"/>
                    <a:pt x="417" y="423"/>
                    <a:pt x="440" y="439"/>
                  </a:cubicBezTo>
                  <a:cubicBezTo>
                    <a:pt x="440" y="440"/>
                    <a:pt x="440" y="440"/>
                    <a:pt x="440" y="441"/>
                  </a:cubicBezTo>
                  <a:cubicBezTo>
                    <a:pt x="442" y="441"/>
                    <a:pt x="443" y="442"/>
                    <a:pt x="445" y="443"/>
                  </a:cubicBezTo>
                  <a:cubicBezTo>
                    <a:pt x="463" y="457"/>
                    <a:pt x="476" y="474"/>
                    <a:pt x="473" y="490"/>
                  </a:cubicBezTo>
                  <a:close/>
                  <a:moveTo>
                    <a:pt x="493" y="483"/>
                  </a:moveTo>
                  <a:cubicBezTo>
                    <a:pt x="487" y="483"/>
                    <a:pt x="483" y="471"/>
                    <a:pt x="479" y="466"/>
                  </a:cubicBezTo>
                  <a:cubicBezTo>
                    <a:pt x="470" y="456"/>
                    <a:pt x="460" y="448"/>
                    <a:pt x="448" y="442"/>
                  </a:cubicBezTo>
                  <a:cubicBezTo>
                    <a:pt x="427" y="423"/>
                    <a:pt x="400" y="410"/>
                    <a:pt x="373" y="400"/>
                  </a:cubicBezTo>
                  <a:cubicBezTo>
                    <a:pt x="374" y="395"/>
                    <a:pt x="375" y="389"/>
                    <a:pt x="375" y="384"/>
                  </a:cubicBezTo>
                  <a:cubicBezTo>
                    <a:pt x="417" y="409"/>
                    <a:pt x="469" y="436"/>
                    <a:pt x="496" y="478"/>
                  </a:cubicBezTo>
                  <a:cubicBezTo>
                    <a:pt x="496" y="479"/>
                    <a:pt x="497" y="478"/>
                    <a:pt x="497" y="478"/>
                  </a:cubicBezTo>
                  <a:cubicBezTo>
                    <a:pt x="475" y="432"/>
                    <a:pt x="417" y="405"/>
                    <a:pt x="375" y="381"/>
                  </a:cubicBezTo>
                  <a:cubicBezTo>
                    <a:pt x="375" y="381"/>
                    <a:pt x="375" y="381"/>
                    <a:pt x="375" y="381"/>
                  </a:cubicBezTo>
                  <a:cubicBezTo>
                    <a:pt x="375" y="378"/>
                    <a:pt x="374" y="375"/>
                    <a:pt x="374" y="372"/>
                  </a:cubicBezTo>
                  <a:cubicBezTo>
                    <a:pt x="416" y="409"/>
                    <a:pt x="487" y="410"/>
                    <a:pt x="513" y="466"/>
                  </a:cubicBezTo>
                  <a:cubicBezTo>
                    <a:pt x="507" y="473"/>
                    <a:pt x="499" y="483"/>
                    <a:pt x="493" y="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" name="Freeform 109"/>
            <p:cNvSpPr>
              <a:spLocks/>
            </p:cNvSpPr>
            <p:nvPr/>
          </p:nvSpPr>
          <p:spPr bwMode="auto">
            <a:xfrm>
              <a:off x="5264150" y="2195513"/>
              <a:ext cx="225425" cy="239713"/>
            </a:xfrm>
            <a:custGeom>
              <a:avLst/>
              <a:gdLst>
                <a:gd name="T0" fmla="*/ 55 w 60"/>
                <a:gd name="T1" fmla="*/ 3 h 64"/>
                <a:gd name="T2" fmla="*/ 16 w 60"/>
                <a:gd name="T3" fmla="*/ 29 h 64"/>
                <a:gd name="T4" fmla="*/ 14 w 60"/>
                <a:gd name="T5" fmla="*/ 64 h 64"/>
                <a:gd name="T6" fmla="*/ 16 w 60"/>
                <a:gd name="T7" fmla="*/ 62 h 64"/>
                <a:gd name="T8" fmla="*/ 18 w 60"/>
                <a:gd name="T9" fmla="*/ 47 h 64"/>
                <a:gd name="T10" fmla="*/ 26 w 60"/>
                <a:gd name="T11" fmla="*/ 32 h 64"/>
                <a:gd name="T12" fmla="*/ 55 w 60"/>
                <a:gd name="T13" fmla="*/ 11 h 64"/>
                <a:gd name="T14" fmla="*/ 55 w 60"/>
                <a:gd name="T15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4">
                  <a:moveTo>
                    <a:pt x="55" y="3"/>
                  </a:moveTo>
                  <a:cubicBezTo>
                    <a:pt x="38" y="0"/>
                    <a:pt x="24" y="16"/>
                    <a:pt x="16" y="29"/>
                  </a:cubicBezTo>
                  <a:cubicBezTo>
                    <a:pt x="12" y="37"/>
                    <a:pt x="0" y="59"/>
                    <a:pt x="14" y="64"/>
                  </a:cubicBezTo>
                  <a:cubicBezTo>
                    <a:pt x="15" y="64"/>
                    <a:pt x="16" y="63"/>
                    <a:pt x="16" y="62"/>
                  </a:cubicBezTo>
                  <a:cubicBezTo>
                    <a:pt x="17" y="57"/>
                    <a:pt x="16" y="52"/>
                    <a:pt x="18" y="47"/>
                  </a:cubicBezTo>
                  <a:cubicBezTo>
                    <a:pt x="20" y="42"/>
                    <a:pt x="23" y="37"/>
                    <a:pt x="26" y="32"/>
                  </a:cubicBezTo>
                  <a:cubicBezTo>
                    <a:pt x="34" y="20"/>
                    <a:pt x="42" y="15"/>
                    <a:pt x="55" y="11"/>
                  </a:cubicBezTo>
                  <a:cubicBezTo>
                    <a:pt x="59" y="9"/>
                    <a:pt x="60" y="4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" name="Freeform 110"/>
            <p:cNvSpPr>
              <a:spLocks/>
            </p:cNvSpPr>
            <p:nvPr/>
          </p:nvSpPr>
          <p:spPr bwMode="auto">
            <a:xfrm>
              <a:off x="5883275" y="3417888"/>
              <a:ext cx="123825" cy="82550"/>
            </a:xfrm>
            <a:custGeom>
              <a:avLst/>
              <a:gdLst>
                <a:gd name="T0" fmla="*/ 21 w 33"/>
                <a:gd name="T1" fmla="*/ 3 h 22"/>
                <a:gd name="T2" fmla="*/ 1 w 33"/>
                <a:gd name="T3" fmla="*/ 8 h 22"/>
                <a:gd name="T4" fmla="*/ 5 w 33"/>
                <a:gd name="T5" fmla="*/ 12 h 22"/>
                <a:gd name="T6" fmla="*/ 19 w 33"/>
                <a:gd name="T7" fmla="*/ 9 h 22"/>
                <a:gd name="T8" fmla="*/ 25 w 33"/>
                <a:gd name="T9" fmla="*/ 20 h 22"/>
                <a:gd name="T10" fmla="*/ 29 w 33"/>
                <a:gd name="T11" fmla="*/ 20 h 22"/>
                <a:gd name="T12" fmla="*/ 21 w 33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2">
                  <a:moveTo>
                    <a:pt x="21" y="3"/>
                  </a:moveTo>
                  <a:cubicBezTo>
                    <a:pt x="14" y="0"/>
                    <a:pt x="6" y="2"/>
                    <a:pt x="1" y="8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8" y="8"/>
                    <a:pt x="14" y="6"/>
                    <a:pt x="19" y="9"/>
                  </a:cubicBezTo>
                  <a:cubicBezTo>
                    <a:pt x="24" y="12"/>
                    <a:pt x="23" y="16"/>
                    <a:pt x="25" y="20"/>
                  </a:cubicBezTo>
                  <a:cubicBezTo>
                    <a:pt x="26" y="22"/>
                    <a:pt x="28" y="22"/>
                    <a:pt x="29" y="20"/>
                  </a:cubicBezTo>
                  <a:cubicBezTo>
                    <a:pt x="33" y="15"/>
                    <a:pt x="26" y="6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" name="Freeform 111"/>
            <p:cNvSpPr>
              <a:spLocks/>
            </p:cNvSpPr>
            <p:nvPr/>
          </p:nvSpPr>
          <p:spPr bwMode="auto">
            <a:xfrm>
              <a:off x="6145213" y="3527425"/>
              <a:ext cx="134937" cy="77788"/>
            </a:xfrm>
            <a:custGeom>
              <a:avLst/>
              <a:gdLst>
                <a:gd name="T0" fmla="*/ 22 w 36"/>
                <a:gd name="T1" fmla="*/ 3 h 21"/>
                <a:gd name="T2" fmla="*/ 2 w 36"/>
                <a:gd name="T3" fmla="*/ 9 h 21"/>
                <a:gd name="T4" fmla="*/ 5 w 36"/>
                <a:gd name="T5" fmla="*/ 12 h 21"/>
                <a:gd name="T6" fmla="*/ 21 w 36"/>
                <a:gd name="T7" fmla="*/ 9 h 21"/>
                <a:gd name="T8" fmla="*/ 29 w 36"/>
                <a:gd name="T9" fmla="*/ 20 h 21"/>
                <a:gd name="T10" fmla="*/ 33 w 36"/>
                <a:gd name="T11" fmla="*/ 19 h 21"/>
                <a:gd name="T12" fmla="*/ 22 w 36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1">
                  <a:moveTo>
                    <a:pt x="22" y="3"/>
                  </a:moveTo>
                  <a:cubicBezTo>
                    <a:pt x="15" y="0"/>
                    <a:pt x="7" y="3"/>
                    <a:pt x="2" y="9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9" y="8"/>
                    <a:pt x="16" y="6"/>
                    <a:pt x="21" y="9"/>
                  </a:cubicBezTo>
                  <a:cubicBezTo>
                    <a:pt x="26" y="12"/>
                    <a:pt x="26" y="16"/>
                    <a:pt x="29" y="20"/>
                  </a:cubicBezTo>
                  <a:cubicBezTo>
                    <a:pt x="30" y="21"/>
                    <a:pt x="32" y="21"/>
                    <a:pt x="33" y="19"/>
                  </a:cubicBezTo>
                  <a:cubicBezTo>
                    <a:pt x="36" y="13"/>
                    <a:pt x="28" y="5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" name="Freeform 112"/>
            <p:cNvSpPr>
              <a:spLocks/>
            </p:cNvSpPr>
            <p:nvPr/>
          </p:nvSpPr>
          <p:spPr bwMode="auto">
            <a:xfrm>
              <a:off x="5995988" y="3511550"/>
              <a:ext cx="66675" cy="79375"/>
            </a:xfrm>
            <a:custGeom>
              <a:avLst/>
              <a:gdLst>
                <a:gd name="T0" fmla="*/ 15 w 18"/>
                <a:gd name="T1" fmla="*/ 14 h 21"/>
                <a:gd name="T2" fmla="*/ 10 w 18"/>
                <a:gd name="T3" fmla="*/ 15 h 21"/>
                <a:gd name="T4" fmla="*/ 7 w 18"/>
                <a:gd name="T5" fmla="*/ 12 h 21"/>
                <a:gd name="T6" fmla="*/ 15 w 18"/>
                <a:gd name="T7" fmla="*/ 7 h 21"/>
                <a:gd name="T8" fmla="*/ 16 w 18"/>
                <a:gd name="T9" fmla="*/ 4 h 21"/>
                <a:gd name="T10" fmla="*/ 2 w 18"/>
                <a:gd name="T11" fmla="*/ 14 h 21"/>
                <a:gd name="T12" fmla="*/ 9 w 18"/>
                <a:gd name="T13" fmla="*/ 20 h 21"/>
                <a:gd name="T14" fmla="*/ 17 w 18"/>
                <a:gd name="T15" fmla="*/ 16 h 21"/>
                <a:gd name="T16" fmla="*/ 15 w 18"/>
                <a:gd name="T1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1">
                  <a:moveTo>
                    <a:pt x="15" y="14"/>
                  </a:moveTo>
                  <a:cubicBezTo>
                    <a:pt x="13" y="14"/>
                    <a:pt x="12" y="15"/>
                    <a:pt x="10" y="15"/>
                  </a:cubicBezTo>
                  <a:cubicBezTo>
                    <a:pt x="9" y="15"/>
                    <a:pt x="8" y="14"/>
                    <a:pt x="7" y="12"/>
                  </a:cubicBezTo>
                  <a:cubicBezTo>
                    <a:pt x="6" y="9"/>
                    <a:pt x="12" y="6"/>
                    <a:pt x="15" y="7"/>
                  </a:cubicBezTo>
                  <a:cubicBezTo>
                    <a:pt x="17" y="8"/>
                    <a:pt x="18" y="5"/>
                    <a:pt x="16" y="4"/>
                  </a:cubicBezTo>
                  <a:cubicBezTo>
                    <a:pt x="10" y="0"/>
                    <a:pt x="0" y="6"/>
                    <a:pt x="2" y="14"/>
                  </a:cubicBezTo>
                  <a:cubicBezTo>
                    <a:pt x="3" y="17"/>
                    <a:pt x="6" y="20"/>
                    <a:pt x="9" y="20"/>
                  </a:cubicBezTo>
                  <a:cubicBezTo>
                    <a:pt x="13" y="21"/>
                    <a:pt x="17" y="20"/>
                    <a:pt x="17" y="16"/>
                  </a:cubicBezTo>
                  <a:cubicBezTo>
                    <a:pt x="18" y="15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" name="Freeform 113"/>
            <p:cNvSpPr>
              <a:spLocks/>
            </p:cNvSpPr>
            <p:nvPr/>
          </p:nvSpPr>
          <p:spPr bwMode="auto">
            <a:xfrm>
              <a:off x="6003925" y="3621088"/>
              <a:ext cx="100012" cy="44450"/>
            </a:xfrm>
            <a:custGeom>
              <a:avLst/>
              <a:gdLst>
                <a:gd name="T0" fmla="*/ 26 w 27"/>
                <a:gd name="T1" fmla="*/ 3 h 12"/>
                <a:gd name="T2" fmla="*/ 15 w 27"/>
                <a:gd name="T3" fmla="*/ 4 h 12"/>
                <a:gd name="T4" fmla="*/ 3 w 27"/>
                <a:gd name="T5" fmla="*/ 1 h 12"/>
                <a:gd name="T6" fmla="*/ 1 w 27"/>
                <a:gd name="T7" fmla="*/ 3 h 12"/>
                <a:gd name="T8" fmla="*/ 27 w 27"/>
                <a:gd name="T9" fmla="*/ 5 h 12"/>
                <a:gd name="T10" fmla="*/ 26 w 2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">
                  <a:moveTo>
                    <a:pt x="26" y="3"/>
                  </a:moveTo>
                  <a:cubicBezTo>
                    <a:pt x="22" y="3"/>
                    <a:pt x="19" y="4"/>
                    <a:pt x="15" y="4"/>
                  </a:cubicBezTo>
                  <a:cubicBezTo>
                    <a:pt x="10" y="4"/>
                    <a:pt x="7" y="3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6" y="9"/>
                    <a:pt x="21" y="12"/>
                    <a:pt x="27" y="5"/>
                  </a:cubicBezTo>
                  <a:cubicBezTo>
                    <a:pt x="27" y="4"/>
                    <a:pt x="27" y="3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4178373-7EC9-412C-A1AF-36DFF00A3E44}"/>
              </a:ext>
            </a:extLst>
          </p:cNvPr>
          <p:cNvSpPr txBox="1"/>
          <p:nvPr/>
        </p:nvSpPr>
        <p:spPr>
          <a:xfrm>
            <a:off x="4090114" y="2681598"/>
            <a:ext cx="7963978" cy="101564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>
                      <a:lumMod val="85000"/>
                      <a:lumOff val="15000"/>
                      <a:alpha val="69000"/>
                    </a:schemeClr>
                  </a:outerShdw>
                </a:effectLst>
                <a:latin typeface="+mj-lt"/>
                <a:ea typeface="迷你简蝶语" panose="02010604000101010101" pitchFamily="2" charset="-122"/>
              </a:rPr>
              <a:t>4. CỦNG CỐ</a:t>
            </a:r>
            <a:endParaRPr lang="zh-CN" altLang="en-US" sz="6000" b="1" dirty="0">
              <a:solidFill>
                <a:schemeClr val="bg1"/>
              </a:solidFill>
              <a:effectLst>
                <a:outerShdw dist="38100" dir="2700000" algn="tl" rotWithShape="0">
                  <a:schemeClr val="tx1">
                    <a:lumMod val="85000"/>
                    <a:lumOff val="15000"/>
                    <a:alpha val="69000"/>
                  </a:schemeClr>
                </a:outerShdw>
              </a:effectLst>
              <a:latin typeface="+mj-lt"/>
              <a:ea typeface="迷你简蝶语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14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0508 0.036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80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148E-6 L 0.03867 -4.0148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9519E-6 L -0.03894 1.9519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13E-7 -4.07407E-6 L -0.03022 -4.07407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9519E-6 L 0.04805 0.0018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9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31E-7 -4.21965E-6 C -0.01016 -0.00115 -0.02032 -0.00161 -0.03035 -0.00346 C -0.04455 -0.00601 -0.05888 -0.01641 -0.07295 -0.0215 C -0.08532 -0.03607 -0.10147 -0.04185 -0.11554 -0.05017 C -0.12414 -0.05526 -0.13143 -0.06335 -0.1399 -0.06797 C -0.14198 -0.07028 -0.14381 -0.07329 -0.14602 -0.07514 C -0.14784 -0.07676 -0.15019 -0.07699 -0.15201 -0.07884 C -0.15371 -0.08069 -0.15449 -0.08439 -0.15618 -0.08601 C -0.1778 -0.10497 -0.15983 -0.08254 -0.17637 -0.10034 C -0.17793 -0.10196 -0.19083 -0.11745 -0.19461 -0.12208 C -0.19669 -0.12439 -0.20073 -0.12924 -0.20073 -0.12901 C -0.21232 -0.16046 -0.19682 -0.1237 -0.21089 -0.14358 C -0.21284 -0.14635 -0.21337 -0.15121 -0.21493 -0.15445 C -0.21675 -0.15838 -0.21923 -0.16138 -0.22105 -0.16531 C -0.22405 -0.17202 -0.22639 -0.17965 -0.22913 -0.18682 C -0.23147 -0.19306 -0.23017 -0.203 -0.23316 -0.20832 C -0.23447 -0.21086 -0.2359 -0.21317 -0.2372 -0.21572 C -0.24137 -0.25179 -0.23225 -0.29618 -0.24736 -0.32323 C -0.24801 -0.3267 -0.24801 -0.33133 -0.24945 -0.3341 C -0.25088 -0.33641 -0.25362 -0.33572 -0.25544 -0.3378 C -0.25974 -0.34196 -0.26365 -0.34728 -0.26768 -0.35213 C -0.29426 -0.38335 -0.25466 -0.33826 -0.27993 -0.363 C -0.28423 -0.36716 -0.28735 -0.37549 -0.29217 -0.37734 C -0.29764 -0.37942 -0.30285 -0.38312 -0.30832 -0.3845 C -0.31575 -0.38635 -0.32317 -0.38635 -0.3306 -0.3882 C -0.33477 -0.38913 -0.3388 -0.39052 -0.34284 -0.39167 C -0.34558 -0.39422 -0.34818 -0.39699 -0.35092 -0.39907 C -0.35287 -0.40069 -0.35509 -0.40092 -0.35704 -0.40254 C -0.36225 -0.40716 -0.36889 -0.41734 -0.37319 -0.42427 C -0.37749 -0.43098 -0.3814 -0.43861 -0.38544 -0.44578 C -0.38752 -0.44948 -0.38935 -0.45294 -0.39143 -0.45664 C -0.39286 -0.45919 -0.3956 -0.46381 -0.3956 -0.46358 C -0.3969 -0.47098 -0.39833 -0.47815 -0.39964 -0.48531 C -0.4012 -0.49364 -0.40771 -0.50705 -0.40771 -0.50682 C -0.40901 -0.51422 -0.41045 -0.52138 -0.41175 -0.52855 C -0.41917 -0.56786 -0.41032 -0.60485 -0.42803 -0.6363 C -0.43272 -0.66219 -0.42595 -0.63098 -0.43611 -0.6578 C -0.43728 -0.66104 -0.43715 -0.6652 -0.43806 -0.66867 C -0.4391 -0.6726 -0.4408 -0.67583 -0.44223 -0.67953 C -0.44445 -0.69202 -0.44262 -0.68786 -0.44627 -0.69387 " pathEditMode="relative" rAng="0" ptsTypes="fffffffffffffffffffffffffffffffffffffffA">
                                      <p:cBhvr>
                                        <p:cTn id="54" dur="20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13" y="-3468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" grpId="0" animBg="1"/>
      <p:bldP spid="1061" grpId="1" animBg="1"/>
      <p:bldP spid="1059" grpId="0" animBg="1"/>
      <p:bldP spid="1059" grpId="1" animBg="1"/>
      <p:bldP spid="1060" grpId="0" animBg="1"/>
      <p:bldP spid="1060" grpId="1" animBg="1"/>
      <p:bldP spid="103" grpId="0" animBg="1"/>
      <p:bldP spid="103" grpId="1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2335088" y="-219405"/>
            <a:ext cx="191996" cy="192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3" rIns="121884" bIns="60943"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8080297" y="995571"/>
            <a:ext cx="2622825" cy="2536488"/>
            <a:chOff x="6061009" y="746678"/>
            <a:chExt cx="1967375" cy="1902366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061009" y="746678"/>
              <a:ext cx="1007432" cy="1594474"/>
            </a:xfrm>
            <a:custGeom>
              <a:avLst/>
              <a:gdLst>
                <a:gd name="T0" fmla="*/ 0 w 891"/>
                <a:gd name="T1" fmla="*/ 1652 h 1652"/>
                <a:gd name="T2" fmla="*/ 891 w 891"/>
                <a:gd name="T3" fmla="*/ 1249 h 1652"/>
                <a:gd name="T4" fmla="*/ 891 w 891"/>
                <a:gd name="T5" fmla="*/ 0 h 1652"/>
                <a:gd name="T6" fmla="*/ 9 w 891"/>
                <a:gd name="T7" fmla="*/ 608 h 1652"/>
                <a:gd name="T8" fmla="*/ 0 w 891"/>
                <a:gd name="T9" fmla="*/ 1652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1652">
                  <a:moveTo>
                    <a:pt x="0" y="1652"/>
                  </a:moveTo>
                  <a:lnTo>
                    <a:pt x="891" y="1249"/>
                  </a:lnTo>
                  <a:lnTo>
                    <a:pt x="891" y="0"/>
                  </a:lnTo>
                  <a:lnTo>
                    <a:pt x="9" y="608"/>
                  </a:lnTo>
                  <a:lnTo>
                    <a:pt x="0" y="16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7067310" y="746678"/>
              <a:ext cx="961074" cy="1593509"/>
            </a:xfrm>
            <a:custGeom>
              <a:avLst/>
              <a:gdLst>
                <a:gd name="T0" fmla="*/ 850 w 850"/>
                <a:gd name="T1" fmla="*/ 1650 h 1650"/>
                <a:gd name="T2" fmla="*/ 0 w 850"/>
                <a:gd name="T3" fmla="*/ 1249 h 1650"/>
                <a:gd name="T4" fmla="*/ 0 w 850"/>
                <a:gd name="T5" fmla="*/ 0 h 1650"/>
                <a:gd name="T6" fmla="*/ 850 w 850"/>
                <a:gd name="T7" fmla="*/ 622 h 1650"/>
                <a:gd name="T8" fmla="*/ 850 w 850"/>
                <a:gd name="T9" fmla="*/ 1650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1650">
                  <a:moveTo>
                    <a:pt x="850" y="1650"/>
                  </a:moveTo>
                  <a:lnTo>
                    <a:pt x="0" y="1249"/>
                  </a:lnTo>
                  <a:lnTo>
                    <a:pt x="0" y="0"/>
                  </a:lnTo>
                  <a:lnTo>
                    <a:pt x="850" y="622"/>
                  </a:lnTo>
                  <a:lnTo>
                    <a:pt x="850" y="165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061009" y="1951220"/>
              <a:ext cx="1967375" cy="697824"/>
            </a:xfrm>
            <a:custGeom>
              <a:avLst/>
              <a:gdLst>
                <a:gd name="T0" fmla="*/ 1741 w 1741"/>
                <a:gd name="T1" fmla="*/ 401 h 722"/>
                <a:gd name="T2" fmla="*/ 909 w 1741"/>
                <a:gd name="T3" fmla="*/ 722 h 722"/>
                <a:gd name="T4" fmla="*/ 0 w 1741"/>
                <a:gd name="T5" fmla="*/ 403 h 722"/>
                <a:gd name="T6" fmla="*/ 891 w 1741"/>
                <a:gd name="T7" fmla="*/ 0 h 722"/>
                <a:gd name="T8" fmla="*/ 1741 w 1741"/>
                <a:gd name="T9" fmla="*/ 401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1" h="722">
                  <a:moveTo>
                    <a:pt x="1741" y="401"/>
                  </a:moveTo>
                  <a:lnTo>
                    <a:pt x="909" y="722"/>
                  </a:lnTo>
                  <a:lnTo>
                    <a:pt x="0" y="403"/>
                  </a:lnTo>
                  <a:lnTo>
                    <a:pt x="891" y="0"/>
                  </a:lnTo>
                  <a:lnTo>
                    <a:pt x="1741" y="40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7764937" y="1407825"/>
              <a:ext cx="96107" cy="57911"/>
            </a:xfrm>
            <a:custGeom>
              <a:avLst/>
              <a:gdLst>
                <a:gd name="T0" fmla="*/ 83 w 44"/>
                <a:gd name="T1" fmla="*/ 0 h 31"/>
                <a:gd name="T2" fmla="*/ 0 w 44"/>
                <a:gd name="T3" fmla="*/ 48 h 31"/>
                <a:gd name="T4" fmla="*/ 6 w 44"/>
                <a:gd name="T5" fmla="*/ 60 h 31"/>
                <a:gd name="T6" fmla="*/ 85 w 44"/>
                <a:gd name="T7" fmla="*/ 14 h 31"/>
                <a:gd name="T8" fmla="*/ 83 w 4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31">
                  <a:moveTo>
                    <a:pt x="43" y="0"/>
                  </a:moveTo>
                  <a:cubicBezTo>
                    <a:pt x="25" y="4"/>
                    <a:pt x="1" y="25"/>
                    <a:pt x="0" y="2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6" y="10"/>
                    <a:pt x="44" y="7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7621341" y="1238919"/>
              <a:ext cx="38443" cy="118717"/>
            </a:xfrm>
            <a:custGeom>
              <a:avLst/>
              <a:gdLst>
                <a:gd name="T0" fmla="*/ 34 w 18"/>
                <a:gd name="T1" fmla="*/ 6 h 64"/>
                <a:gd name="T2" fmla="*/ 26 w 18"/>
                <a:gd name="T3" fmla="*/ 0 h 64"/>
                <a:gd name="T4" fmla="*/ 0 w 18"/>
                <a:gd name="T5" fmla="*/ 121 h 64"/>
                <a:gd name="T6" fmla="*/ 9 w 18"/>
                <a:gd name="T7" fmla="*/ 123 h 64"/>
                <a:gd name="T8" fmla="*/ 34 w 18"/>
                <a:gd name="T9" fmla="*/ 6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64">
                  <a:moveTo>
                    <a:pt x="18" y="3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4" y="22"/>
                    <a:pt x="0" y="61"/>
                    <a:pt x="0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3"/>
                    <a:pt x="8" y="25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7810164" y="1558393"/>
              <a:ext cx="100630" cy="26060"/>
            </a:xfrm>
            <a:custGeom>
              <a:avLst/>
              <a:gdLst>
                <a:gd name="T0" fmla="*/ 0 w 46"/>
                <a:gd name="T1" fmla="*/ 10 h 14"/>
                <a:gd name="T2" fmla="*/ 0 w 46"/>
                <a:gd name="T3" fmla="*/ 21 h 14"/>
                <a:gd name="T4" fmla="*/ 87 w 46"/>
                <a:gd name="T5" fmla="*/ 27 h 14"/>
                <a:gd name="T6" fmla="*/ 89 w 46"/>
                <a:gd name="T7" fmla="*/ 15 h 14"/>
                <a:gd name="T8" fmla="*/ 0 w 46"/>
                <a:gd name="T9" fmla="*/ 1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14">
                  <a:moveTo>
                    <a:pt x="0" y="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8" y="7"/>
                    <a:pt x="45" y="14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28" y="0"/>
                    <a:pt x="1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318320" y="1427128"/>
              <a:ext cx="98369" cy="55015"/>
            </a:xfrm>
            <a:custGeom>
              <a:avLst/>
              <a:gdLst>
                <a:gd name="T0" fmla="*/ 0 w 45"/>
                <a:gd name="T1" fmla="*/ 13 h 30"/>
                <a:gd name="T2" fmla="*/ 81 w 45"/>
                <a:gd name="T3" fmla="*/ 57 h 30"/>
                <a:gd name="T4" fmla="*/ 87 w 45"/>
                <a:gd name="T5" fmla="*/ 46 h 30"/>
                <a:gd name="T6" fmla="*/ 2 w 45"/>
                <a:gd name="T7" fmla="*/ 0 h 30"/>
                <a:gd name="T8" fmla="*/ 0 w 45"/>
                <a:gd name="T9" fmla="*/ 13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0">
                  <a:moveTo>
                    <a:pt x="0" y="7"/>
                  </a:moveTo>
                  <a:cubicBezTo>
                    <a:pt x="18" y="9"/>
                    <a:pt x="42" y="29"/>
                    <a:pt x="42" y="30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3"/>
                    <a:pt x="20" y="3"/>
                    <a:pt x="1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431387" y="1261118"/>
              <a:ext cx="61056" cy="110030"/>
            </a:xfrm>
            <a:custGeom>
              <a:avLst/>
              <a:gdLst>
                <a:gd name="T0" fmla="*/ 54 w 28"/>
                <a:gd name="T1" fmla="*/ 108 h 59"/>
                <a:gd name="T2" fmla="*/ 6 w 28"/>
                <a:gd name="T3" fmla="*/ 0 h 59"/>
                <a:gd name="T4" fmla="*/ 0 w 28"/>
                <a:gd name="T5" fmla="*/ 10 h 59"/>
                <a:gd name="T6" fmla="*/ 46 w 28"/>
                <a:gd name="T7" fmla="*/ 114 h 59"/>
                <a:gd name="T8" fmla="*/ 54 w 28"/>
                <a:gd name="T9" fmla="*/ 108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59">
                  <a:moveTo>
                    <a:pt x="28" y="56"/>
                  </a:moveTo>
                  <a:cubicBezTo>
                    <a:pt x="28" y="55"/>
                    <a:pt x="17" y="18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22"/>
                    <a:pt x="24" y="58"/>
                    <a:pt x="24" y="59"/>
                  </a:cubicBezTo>
                  <a:lnTo>
                    <a:pt x="28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7301360" y="1582522"/>
              <a:ext cx="101761" cy="27990"/>
            </a:xfrm>
            <a:custGeom>
              <a:avLst/>
              <a:gdLst>
                <a:gd name="T0" fmla="*/ 0 w 47"/>
                <a:gd name="T1" fmla="*/ 17 h 15"/>
                <a:gd name="T2" fmla="*/ 4 w 47"/>
                <a:gd name="T3" fmla="*/ 29 h 15"/>
                <a:gd name="T4" fmla="*/ 88 w 47"/>
                <a:gd name="T5" fmla="*/ 21 h 15"/>
                <a:gd name="T6" fmla="*/ 90 w 47"/>
                <a:gd name="T7" fmla="*/ 10 h 15"/>
                <a:gd name="T8" fmla="*/ 0 w 47"/>
                <a:gd name="T9" fmla="*/ 1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9" y="7"/>
                    <a:pt x="46" y="11"/>
                    <a:pt x="46" y="1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5"/>
                    <a:pt x="18" y="0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7788681" y="1682901"/>
              <a:ext cx="80278" cy="67562"/>
            </a:xfrm>
            <a:custGeom>
              <a:avLst/>
              <a:gdLst>
                <a:gd name="T0" fmla="*/ 6 w 37"/>
                <a:gd name="T1" fmla="*/ 0 h 36"/>
                <a:gd name="T2" fmla="*/ 0 w 37"/>
                <a:gd name="T3" fmla="*/ 10 h 36"/>
                <a:gd name="T4" fmla="*/ 61 w 37"/>
                <a:gd name="T5" fmla="*/ 70 h 36"/>
                <a:gd name="T6" fmla="*/ 71 w 37"/>
                <a:gd name="T7" fmla="*/ 62 h 36"/>
                <a:gd name="T8" fmla="*/ 6 w 37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6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4" y="19"/>
                    <a:pt x="32" y="36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14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7539932" y="1779418"/>
              <a:ext cx="122113" cy="54050"/>
            </a:xfrm>
            <a:custGeom>
              <a:avLst/>
              <a:gdLst>
                <a:gd name="T0" fmla="*/ 102 w 56"/>
                <a:gd name="T1" fmla="*/ 42 h 29"/>
                <a:gd name="T2" fmla="*/ 6 w 56"/>
                <a:gd name="T3" fmla="*/ 0 h 29"/>
                <a:gd name="T4" fmla="*/ 0 w 56"/>
                <a:gd name="T5" fmla="*/ 4 h 29"/>
                <a:gd name="T6" fmla="*/ 4 w 56"/>
                <a:gd name="T7" fmla="*/ 12 h 29"/>
                <a:gd name="T8" fmla="*/ 102 w 56"/>
                <a:gd name="T9" fmla="*/ 54 h 29"/>
                <a:gd name="T10" fmla="*/ 108 w 56"/>
                <a:gd name="T11" fmla="*/ 50 h 29"/>
                <a:gd name="T12" fmla="*/ 102 w 56"/>
                <a:gd name="T13" fmla="*/ 42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29">
                  <a:moveTo>
                    <a:pt x="53" y="2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5" y="29"/>
                    <a:pt x="56" y="28"/>
                    <a:pt x="56" y="26"/>
                  </a:cubicBezTo>
                  <a:cubicBezTo>
                    <a:pt x="56" y="25"/>
                    <a:pt x="55" y="23"/>
                    <a:pt x="5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7539932" y="1796792"/>
              <a:ext cx="119852" cy="54050"/>
            </a:xfrm>
            <a:custGeom>
              <a:avLst/>
              <a:gdLst>
                <a:gd name="T0" fmla="*/ 102 w 55"/>
                <a:gd name="T1" fmla="*/ 42 h 29"/>
                <a:gd name="T2" fmla="*/ 4 w 55"/>
                <a:gd name="T3" fmla="*/ 0 h 29"/>
                <a:gd name="T4" fmla="*/ 0 w 55"/>
                <a:gd name="T5" fmla="*/ 4 h 29"/>
                <a:gd name="T6" fmla="*/ 4 w 55"/>
                <a:gd name="T7" fmla="*/ 12 h 29"/>
                <a:gd name="T8" fmla="*/ 102 w 55"/>
                <a:gd name="T9" fmla="*/ 54 h 29"/>
                <a:gd name="T10" fmla="*/ 106 w 55"/>
                <a:gd name="T11" fmla="*/ 50 h 29"/>
                <a:gd name="T12" fmla="*/ 102 w 55"/>
                <a:gd name="T13" fmla="*/ 42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29">
                  <a:moveTo>
                    <a:pt x="53" y="2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5" y="28"/>
                    <a:pt x="55" y="26"/>
                  </a:cubicBezTo>
                  <a:cubicBezTo>
                    <a:pt x="55" y="25"/>
                    <a:pt x="54" y="23"/>
                    <a:pt x="5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7537671" y="1813200"/>
              <a:ext cx="122113" cy="54050"/>
            </a:xfrm>
            <a:custGeom>
              <a:avLst/>
              <a:gdLst>
                <a:gd name="T0" fmla="*/ 104 w 56"/>
                <a:gd name="T1" fmla="*/ 42 h 29"/>
                <a:gd name="T2" fmla="*/ 6 w 56"/>
                <a:gd name="T3" fmla="*/ 0 h 29"/>
                <a:gd name="T4" fmla="*/ 0 w 56"/>
                <a:gd name="T5" fmla="*/ 4 h 29"/>
                <a:gd name="T6" fmla="*/ 6 w 56"/>
                <a:gd name="T7" fmla="*/ 12 h 29"/>
                <a:gd name="T8" fmla="*/ 104 w 56"/>
                <a:gd name="T9" fmla="*/ 54 h 29"/>
                <a:gd name="T10" fmla="*/ 108 w 56"/>
                <a:gd name="T11" fmla="*/ 50 h 29"/>
                <a:gd name="T12" fmla="*/ 104 w 56"/>
                <a:gd name="T13" fmla="*/ 42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29">
                  <a:moveTo>
                    <a:pt x="54" y="2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5" y="29"/>
                    <a:pt x="56" y="28"/>
                    <a:pt x="56" y="26"/>
                  </a:cubicBezTo>
                  <a:cubicBezTo>
                    <a:pt x="56" y="25"/>
                    <a:pt x="55" y="23"/>
                    <a:pt x="5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7539932" y="1827677"/>
              <a:ext cx="119852" cy="67562"/>
            </a:xfrm>
            <a:custGeom>
              <a:avLst/>
              <a:gdLst>
                <a:gd name="T0" fmla="*/ 102 w 55"/>
                <a:gd name="T1" fmla="*/ 43 h 36"/>
                <a:gd name="T2" fmla="*/ 4 w 55"/>
                <a:gd name="T3" fmla="*/ 0 h 36"/>
                <a:gd name="T4" fmla="*/ 0 w 55"/>
                <a:gd name="T5" fmla="*/ 2 h 36"/>
                <a:gd name="T6" fmla="*/ 2 w 55"/>
                <a:gd name="T7" fmla="*/ 8 h 36"/>
                <a:gd name="T8" fmla="*/ 10 w 55"/>
                <a:gd name="T9" fmla="*/ 19 h 36"/>
                <a:gd name="T10" fmla="*/ 15 w 55"/>
                <a:gd name="T11" fmla="*/ 29 h 36"/>
                <a:gd name="T12" fmla="*/ 17 w 55"/>
                <a:gd name="T13" fmla="*/ 31 h 36"/>
                <a:gd name="T14" fmla="*/ 17 w 55"/>
                <a:gd name="T15" fmla="*/ 31 h 36"/>
                <a:gd name="T16" fmla="*/ 27 w 55"/>
                <a:gd name="T17" fmla="*/ 47 h 36"/>
                <a:gd name="T18" fmla="*/ 75 w 55"/>
                <a:gd name="T19" fmla="*/ 68 h 36"/>
                <a:gd name="T20" fmla="*/ 85 w 55"/>
                <a:gd name="T21" fmla="*/ 60 h 36"/>
                <a:gd name="T22" fmla="*/ 85 w 55"/>
                <a:gd name="T23" fmla="*/ 60 h 36"/>
                <a:gd name="T24" fmla="*/ 89 w 55"/>
                <a:gd name="T25" fmla="*/ 60 h 36"/>
                <a:gd name="T26" fmla="*/ 102 w 55"/>
                <a:gd name="T27" fmla="*/ 51 h 36"/>
                <a:gd name="T28" fmla="*/ 102 w 55"/>
                <a:gd name="T29" fmla="*/ 51 h 36"/>
                <a:gd name="T30" fmla="*/ 106 w 55"/>
                <a:gd name="T31" fmla="*/ 49 h 36"/>
                <a:gd name="T32" fmla="*/ 102 w 55"/>
                <a:gd name="T33" fmla="*/ 43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36">
                  <a:moveTo>
                    <a:pt x="53" y="2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7"/>
                    <a:pt x="5" y="10"/>
                  </a:cubicBezTo>
                  <a:cubicBezTo>
                    <a:pt x="7" y="13"/>
                    <a:pt x="7" y="14"/>
                    <a:pt x="8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9"/>
                    <a:pt x="11" y="23"/>
                    <a:pt x="14" y="2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2" y="36"/>
                    <a:pt x="44" y="34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52" y="27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6"/>
                    <a:pt x="55" y="26"/>
                    <a:pt x="55" y="25"/>
                  </a:cubicBezTo>
                  <a:cubicBezTo>
                    <a:pt x="55" y="24"/>
                    <a:pt x="54" y="23"/>
                    <a:pt x="5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7539932" y="1763010"/>
              <a:ext cx="122113" cy="54050"/>
            </a:xfrm>
            <a:custGeom>
              <a:avLst/>
              <a:gdLst>
                <a:gd name="T0" fmla="*/ 104 w 56"/>
                <a:gd name="T1" fmla="*/ 44 h 29"/>
                <a:gd name="T2" fmla="*/ 4 w 56"/>
                <a:gd name="T3" fmla="*/ 0 h 29"/>
                <a:gd name="T4" fmla="*/ 0 w 56"/>
                <a:gd name="T5" fmla="*/ 4 h 29"/>
                <a:gd name="T6" fmla="*/ 4 w 56"/>
                <a:gd name="T7" fmla="*/ 12 h 29"/>
                <a:gd name="T8" fmla="*/ 104 w 56"/>
                <a:gd name="T9" fmla="*/ 56 h 29"/>
                <a:gd name="T10" fmla="*/ 108 w 56"/>
                <a:gd name="T11" fmla="*/ 52 h 29"/>
                <a:gd name="T12" fmla="*/ 104 w 56"/>
                <a:gd name="T13" fmla="*/ 44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29">
                  <a:moveTo>
                    <a:pt x="54" y="2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6" y="28"/>
                    <a:pt x="56" y="27"/>
                  </a:cubicBezTo>
                  <a:cubicBezTo>
                    <a:pt x="56" y="25"/>
                    <a:pt x="55" y="23"/>
                    <a:pt x="5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7466438" y="1405895"/>
              <a:ext cx="291714" cy="388967"/>
            </a:xfrm>
            <a:custGeom>
              <a:avLst/>
              <a:gdLst>
                <a:gd name="T0" fmla="*/ 141 w 134"/>
                <a:gd name="T1" fmla="*/ 19 h 209"/>
                <a:gd name="T2" fmla="*/ 40 w 134"/>
                <a:gd name="T3" fmla="*/ 17 h 209"/>
                <a:gd name="T4" fmla="*/ 0 w 134"/>
                <a:gd name="T5" fmla="*/ 106 h 209"/>
                <a:gd name="T6" fmla="*/ 31 w 134"/>
                <a:gd name="T7" fmla="*/ 231 h 209"/>
                <a:gd name="T8" fmla="*/ 48 w 134"/>
                <a:gd name="T9" fmla="*/ 285 h 209"/>
                <a:gd name="T10" fmla="*/ 65 w 134"/>
                <a:gd name="T11" fmla="*/ 355 h 209"/>
                <a:gd name="T12" fmla="*/ 77 w 134"/>
                <a:gd name="T13" fmla="*/ 363 h 209"/>
                <a:gd name="T14" fmla="*/ 129 w 134"/>
                <a:gd name="T15" fmla="*/ 384 h 209"/>
                <a:gd name="T16" fmla="*/ 168 w 134"/>
                <a:gd name="T17" fmla="*/ 401 h 209"/>
                <a:gd name="T18" fmla="*/ 175 w 134"/>
                <a:gd name="T19" fmla="*/ 401 h 209"/>
                <a:gd name="T20" fmla="*/ 196 w 134"/>
                <a:gd name="T21" fmla="*/ 366 h 209"/>
                <a:gd name="T22" fmla="*/ 214 w 134"/>
                <a:gd name="T23" fmla="*/ 322 h 209"/>
                <a:gd name="T24" fmla="*/ 221 w 134"/>
                <a:gd name="T25" fmla="*/ 310 h 209"/>
                <a:gd name="T26" fmla="*/ 256 w 134"/>
                <a:gd name="T27" fmla="*/ 218 h 209"/>
                <a:gd name="T28" fmla="*/ 248 w 134"/>
                <a:gd name="T29" fmla="*/ 147 h 209"/>
                <a:gd name="T30" fmla="*/ 110 w 134"/>
                <a:gd name="T31" fmla="*/ 349 h 209"/>
                <a:gd name="T32" fmla="*/ 125 w 134"/>
                <a:gd name="T33" fmla="*/ 260 h 209"/>
                <a:gd name="T34" fmla="*/ 131 w 134"/>
                <a:gd name="T35" fmla="*/ 359 h 209"/>
                <a:gd name="T36" fmla="*/ 235 w 134"/>
                <a:gd name="T37" fmla="*/ 208 h 209"/>
                <a:gd name="T38" fmla="*/ 202 w 134"/>
                <a:gd name="T39" fmla="*/ 289 h 209"/>
                <a:gd name="T40" fmla="*/ 194 w 134"/>
                <a:gd name="T41" fmla="*/ 301 h 209"/>
                <a:gd name="T42" fmla="*/ 173 w 134"/>
                <a:gd name="T43" fmla="*/ 355 h 209"/>
                <a:gd name="T44" fmla="*/ 166 w 134"/>
                <a:gd name="T45" fmla="*/ 374 h 209"/>
                <a:gd name="T46" fmla="*/ 131 w 134"/>
                <a:gd name="T47" fmla="*/ 245 h 209"/>
                <a:gd name="T48" fmla="*/ 94 w 134"/>
                <a:gd name="T49" fmla="*/ 343 h 209"/>
                <a:gd name="T50" fmla="*/ 73 w 134"/>
                <a:gd name="T51" fmla="*/ 310 h 209"/>
                <a:gd name="T52" fmla="*/ 54 w 134"/>
                <a:gd name="T53" fmla="*/ 239 h 209"/>
                <a:gd name="T54" fmla="*/ 46 w 134"/>
                <a:gd name="T55" fmla="*/ 214 h 209"/>
                <a:gd name="T56" fmla="*/ 23 w 134"/>
                <a:gd name="T57" fmla="*/ 112 h 209"/>
                <a:gd name="T58" fmla="*/ 131 w 134"/>
                <a:gd name="T59" fmla="*/ 40 h 209"/>
                <a:gd name="T60" fmla="*/ 206 w 134"/>
                <a:gd name="T61" fmla="*/ 108 h 209"/>
                <a:gd name="T62" fmla="*/ 235 w 134"/>
                <a:gd name="T63" fmla="*/ 201 h 2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4" h="209">
                  <a:moveTo>
                    <a:pt x="116" y="50"/>
                  </a:moveTo>
                  <a:cubicBezTo>
                    <a:pt x="104" y="31"/>
                    <a:pt x="90" y="18"/>
                    <a:pt x="73" y="10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50" y="0"/>
                    <a:pt x="33" y="1"/>
                    <a:pt x="21" y="9"/>
                  </a:cubicBezTo>
                  <a:cubicBezTo>
                    <a:pt x="8" y="18"/>
                    <a:pt x="1" y="33"/>
                    <a:pt x="0" y="5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8"/>
                    <a:pt x="7" y="96"/>
                    <a:pt x="13" y="113"/>
                  </a:cubicBezTo>
                  <a:cubicBezTo>
                    <a:pt x="14" y="115"/>
                    <a:pt x="15" y="118"/>
                    <a:pt x="16" y="120"/>
                  </a:cubicBezTo>
                  <a:cubicBezTo>
                    <a:pt x="17" y="122"/>
                    <a:pt x="17" y="124"/>
                    <a:pt x="18" y="126"/>
                  </a:cubicBezTo>
                  <a:cubicBezTo>
                    <a:pt x="21" y="133"/>
                    <a:pt x="24" y="141"/>
                    <a:pt x="25" y="148"/>
                  </a:cubicBezTo>
                  <a:cubicBezTo>
                    <a:pt x="26" y="151"/>
                    <a:pt x="26" y="155"/>
                    <a:pt x="27" y="158"/>
                  </a:cubicBezTo>
                  <a:cubicBezTo>
                    <a:pt x="27" y="167"/>
                    <a:pt x="28" y="176"/>
                    <a:pt x="34" y="184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5" y="190"/>
                    <a:pt x="49" y="192"/>
                    <a:pt x="54" y="194"/>
                  </a:cubicBezTo>
                  <a:cubicBezTo>
                    <a:pt x="58" y="196"/>
                    <a:pt x="63" y="197"/>
                    <a:pt x="67" y="199"/>
                  </a:cubicBezTo>
                  <a:cubicBezTo>
                    <a:pt x="75" y="203"/>
                    <a:pt x="81" y="205"/>
                    <a:pt x="87" y="208"/>
                  </a:cubicBezTo>
                  <a:cubicBezTo>
                    <a:pt x="87" y="208"/>
                    <a:pt x="87" y="208"/>
                    <a:pt x="87" y="208"/>
                  </a:cubicBezTo>
                  <a:cubicBezTo>
                    <a:pt x="89" y="209"/>
                    <a:pt x="89" y="209"/>
                    <a:pt x="89" y="209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5" y="206"/>
                    <a:pt x="99" y="203"/>
                    <a:pt x="101" y="196"/>
                  </a:cubicBezTo>
                  <a:cubicBezTo>
                    <a:pt x="101" y="194"/>
                    <a:pt x="101" y="192"/>
                    <a:pt x="102" y="190"/>
                  </a:cubicBezTo>
                  <a:cubicBezTo>
                    <a:pt x="102" y="187"/>
                    <a:pt x="102" y="184"/>
                    <a:pt x="103" y="182"/>
                  </a:cubicBezTo>
                  <a:cubicBezTo>
                    <a:pt x="105" y="176"/>
                    <a:pt x="108" y="171"/>
                    <a:pt x="111" y="167"/>
                  </a:cubicBezTo>
                  <a:cubicBezTo>
                    <a:pt x="112" y="165"/>
                    <a:pt x="113" y="164"/>
                    <a:pt x="114" y="163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19" y="155"/>
                    <a:pt x="123" y="150"/>
                    <a:pt x="126" y="143"/>
                  </a:cubicBezTo>
                  <a:cubicBezTo>
                    <a:pt x="130" y="136"/>
                    <a:pt x="132" y="127"/>
                    <a:pt x="133" y="113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4" y="98"/>
                    <a:pt x="132" y="87"/>
                    <a:pt x="129" y="76"/>
                  </a:cubicBezTo>
                  <a:cubicBezTo>
                    <a:pt x="125" y="66"/>
                    <a:pt x="121" y="58"/>
                    <a:pt x="116" y="50"/>
                  </a:cubicBezTo>
                  <a:close/>
                  <a:moveTo>
                    <a:pt x="57" y="181"/>
                  </a:moveTo>
                  <a:cubicBezTo>
                    <a:pt x="55" y="164"/>
                    <a:pt x="56" y="140"/>
                    <a:pt x="62" y="135"/>
                  </a:cubicBezTo>
                  <a:cubicBezTo>
                    <a:pt x="62" y="135"/>
                    <a:pt x="63" y="134"/>
                    <a:pt x="65" y="135"/>
                  </a:cubicBezTo>
                  <a:cubicBezTo>
                    <a:pt x="79" y="140"/>
                    <a:pt x="75" y="173"/>
                    <a:pt x="72" y="188"/>
                  </a:cubicBezTo>
                  <a:cubicBezTo>
                    <a:pt x="71" y="187"/>
                    <a:pt x="69" y="187"/>
                    <a:pt x="68" y="186"/>
                  </a:cubicBezTo>
                  <a:cubicBezTo>
                    <a:pt x="64" y="184"/>
                    <a:pt x="61" y="183"/>
                    <a:pt x="57" y="181"/>
                  </a:cubicBezTo>
                  <a:close/>
                  <a:moveTo>
                    <a:pt x="122" y="108"/>
                  </a:moveTo>
                  <a:cubicBezTo>
                    <a:pt x="121" y="119"/>
                    <a:pt x="119" y="127"/>
                    <a:pt x="116" y="133"/>
                  </a:cubicBezTo>
                  <a:cubicBezTo>
                    <a:pt x="112" y="139"/>
                    <a:pt x="109" y="145"/>
                    <a:pt x="105" y="150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3" y="153"/>
                    <a:pt x="102" y="154"/>
                    <a:pt x="101" y="156"/>
                  </a:cubicBezTo>
                  <a:cubicBezTo>
                    <a:pt x="98" y="160"/>
                    <a:pt x="94" y="166"/>
                    <a:pt x="92" y="173"/>
                  </a:cubicBezTo>
                  <a:cubicBezTo>
                    <a:pt x="91" y="177"/>
                    <a:pt x="91" y="180"/>
                    <a:pt x="90" y="184"/>
                  </a:cubicBezTo>
                  <a:cubicBezTo>
                    <a:pt x="90" y="186"/>
                    <a:pt x="90" y="187"/>
                    <a:pt x="89" y="189"/>
                  </a:cubicBezTo>
                  <a:cubicBezTo>
                    <a:pt x="89" y="191"/>
                    <a:pt x="87" y="193"/>
                    <a:pt x="86" y="194"/>
                  </a:cubicBezTo>
                  <a:cubicBezTo>
                    <a:pt x="84" y="193"/>
                    <a:pt x="82" y="192"/>
                    <a:pt x="80" y="191"/>
                  </a:cubicBezTo>
                  <a:cubicBezTo>
                    <a:pt x="82" y="181"/>
                    <a:pt x="90" y="136"/>
                    <a:pt x="68" y="127"/>
                  </a:cubicBezTo>
                  <a:cubicBezTo>
                    <a:pt x="63" y="125"/>
                    <a:pt x="59" y="127"/>
                    <a:pt x="57" y="129"/>
                  </a:cubicBezTo>
                  <a:cubicBezTo>
                    <a:pt x="47" y="136"/>
                    <a:pt x="47" y="164"/>
                    <a:pt x="49" y="178"/>
                  </a:cubicBezTo>
                  <a:cubicBezTo>
                    <a:pt x="46" y="177"/>
                    <a:pt x="43" y="176"/>
                    <a:pt x="41" y="175"/>
                  </a:cubicBezTo>
                  <a:cubicBezTo>
                    <a:pt x="39" y="171"/>
                    <a:pt x="39" y="166"/>
                    <a:pt x="38" y="161"/>
                  </a:cubicBezTo>
                  <a:cubicBezTo>
                    <a:pt x="38" y="157"/>
                    <a:pt x="37" y="153"/>
                    <a:pt x="36" y="149"/>
                  </a:cubicBezTo>
                  <a:cubicBezTo>
                    <a:pt x="34" y="140"/>
                    <a:pt x="31" y="132"/>
                    <a:pt x="28" y="124"/>
                  </a:cubicBezTo>
                  <a:cubicBezTo>
                    <a:pt x="28" y="122"/>
                    <a:pt x="27" y="120"/>
                    <a:pt x="26" y="119"/>
                  </a:cubicBezTo>
                  <a:cubicBezTo>
                    <a:pt x="26" y="116"/>
                    <a:pt x="25" y="114"/>
                    <a:pt x="24" y="111"/>
                  </a:cubicBezTo>
                  <a:cubicBezTo>
                    <a:pt x="18" y="95"/>
                    <a:pt x="12" y="79"/>
                    <a:pt x="12" y="6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3" y="42"/>
                    <a:pt x="19" y="30"/>
                    <a:pt x="29" y="22"/>
                  </a:cubicBezTo>
                  <a:cubicBezTo>
                    <a:pt x="39" y="15"/>
                    <a:pt x="52" y="15"/>
                    <a:pt x="68" y="21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86" y="29"/>
                    <a:pt x="98" y="40"/>
                    <a:pt x="107" y="56"/>
                  </a:cubicBezTo>
                  <a:cubicBezTo>
                    <a:pt x="111" y="62"/>
                    <a:pt x="115" y="69"/>
                    <a:pt x="118" y="77"/>
                  </a:cubicBezTo>
                  <a:cubicBezTo>
                    <a:pt x="121" y="86"/>
                    <a:pt x="122" y="95"/>
                    <a:pt x="122" y="104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455629" y="2990275"/>
            <a:ext cx="2013848" cy="1617639"/>
            <a:chOff x="6342547" y="2242704"/>
            <a:chExt cx="1510583" cy="1213229"/>
          </a:xfrm>
        </p:grpSpPr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6342547" y="3293783"/>
              <a:ext cx="1510582" cy="162150"/>
            </a:xfrm>
            <a:custGeom>
              <a:avLst/>
              <a:gdLst>
                <a:gd name="T0" fmla="*/ 0 w 1335"/>
                <a:gd name="T1" fmla="*/ 77 h 168"/>
                <a:gd name="T2" fmla="*/ 840 w 1335"/>
                <a:gd name="T3" fmla="*/ 168 h 168"/>
                <a:gd name="T4" fmla="*/ 1335 w 1335"/>
                <a:gd name="T5" fmla="*/ 85 h 168"/>
                <a:gd name="T6" fmla="*/ 651 w 1335"/>
                <a:gd name="T7" fmla="*/ 0 h 168"/>
                <a:gd name="T8" fmla="*/ 0 w 1335"/>
                <a:gd name="T9" fmla="*/ 7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5" h="168">
                  <a:moveTo>
                    <a:pt x="0" y="77"/>
                  </a:moveTo>
                  <a:lnTo>
                    <a:pt x="840" y="168"/>
                  </a:lnTo>
                  <a:lnTo>
                    <a:pt x="1335" y="85"/>
                  </a:lnTo>
                  <a:lnTo>
                    <a:pt x="651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342547" y="2242704"/>
              <a:ext cx="1510583" cy="1133119"/>
              <a:chOff x="6342547" y="2242704"/>
              <a:chExt cx="1510583" cy="1133119"/>
            </a:xfrm>
          </p:grpSpPr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7078617" y="2243669"/>
                <a:ext cx="774513" cy="1132154"/>
              </a:xfrm>
              <a:custGeom>
                <a:avLst/>
                <a:gdLst>
                  <a:gd name="T0" fmla="*/ 684 w 684"/>
                  <a:gd name="T1" fmla="*/ 1174 h 1174"/>
                  <a:gd name="T2" fmla="*/ 0 w 684"/>
                  <a:gd name="T3" fmla="*/ 1091 h 1174"/>
                  <a:gd name="T4" fmla="*/ 0 w 684"/>
                  <a:gd name="T5" fmla="*/ 0 h 1174"/>
                  <a:gd name="T6" fmla="*/ 684 w 684"/>
                  <a:gd name="T7" fmla="*/ 294 h 1174"/>
                  <a:gd name="T8" fmla="*/ 684 w 684"/>
                  <a:gd name="T9" fmla="*/ 1174 h 1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4" h="1174">
                    <a:moveTo>
                      <a:pt x="684" y="1174"/>
                    </a:moveTo>
                    <a:lnTo>
                      <a:pt x="0" y="1091"/>
                    </a:lnTo>
                    <a:lnTo>
                      <a:pt x="0" y="0"/>
                    </a:lnTo>
                    <a:lnTo>
                      <a:pt x="684" y="294"/>
                    </a:lnTo>
                    <a:lnTo>
                      <a:pt x="684" y="117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6342547" y="2242704"/>
                <a:ext cx="736070" cy="1125398"/>
              </a:xfrm>
              <a:custGeom>
                <a:avLst/>
                <a:gdLst>
                  <a:gd name="T0" fmla="*/ 0 w 651"/>
                  <a:gd name="T1" fmla="*/ 1166 h 1166"/>
                  <a:gd name="T2" fmla="*/ 651 w 651"/>
                  <a:gd name="T3" fmla="*/ 1091 h 1166"/>
                  <a:gd name="T4" fmla="*/ 651 w 651"/>
                  <a:gd name="T5" fmla="*/ 0 h 1166"/>
                  <a:gd name="T6" fmla="*/ 0 w 651"/>
                  <a:gd name="T7" fmla="*/ 269 h 1166"/>
                  <a:gd name="T8" fmla="*/ 0 w 651"/>
                  <a:gd name="T9" fmla="*/ 1166 h 1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1" h="1166">
                    <a:moveTo>
                      <a:pt x="0" y="1166"/>
                    </a:moveTo>
                    <a:lnTo>
                      <a:pt x="651" y="1091"/>
                    </a:lnTo>
                    <a:lnTo>
                      <a:pt x="651" y="0"/>
                    </a:lnTo>
                    <a:lnTo>
                      <a:pt x="0" y="269"/>
                    </a:lnTo>
                    <a:lnTo>
                      <a:pt x="0" y="1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25"/>
              <p:cNvSpPr>
                <a:spLocks noEditPoints="1"/>
              </p:cNvSpPr>
              <p:nvPr/>
            </p:nvSpPr>
            <p:spPr bwMode="auto">
              <a:xfrm>
                <a:off x="6504234" y="2590168"/>
                <a:ext cx="439833" cy="478728"/>
              </a:xfrm>
              <a:custGeom>
                <a:avLst/>
                <a:gdLst>
                  <a:gd name="T0" fmla="*/ 0 w 389"/>
                  <a:gd name="T1" fmla="*/ 173 h 496"/>
                  <a:gd name="T2" fmla="*/ 0 w 389"/>
                  <a:gd name="T3" fmla="*/ 496 h 496"/>
                  <a:gd name="T4" fmla="*/ 389 w 389"/>
                  <a:gd name="T5" fmla="*/ 396 h 496"/>
                  <a:gd name="T6" fmla="*/ 389 w 389"/>
                  <a:gd name="T7" fmla="*/ 0 h 496"/>
                  <a:gd name="T8" fmla="*/ 0 w 389"/>
                  <a:gd name="T9" fmla="*/ 173 h 496"/>
                  <a:gd name="T10" fmla="*/ 375 w 389"/>
                  <a:gd name="T11" fmla="*/ 36 h 496"/>
                  <a:gd name="T12" fmla="*/ 273 w 389"/>
                  <a:gd name="T13" fmla="*/ 223 h 496"/>
                  <a:gd name="T14" fmla="*/ 377 w 389"/>
                  <a:gd name="T15" fmla="*/ 381 h 496"/>
                  <a:gd name="T16" fmla="*/ 377 w 389"/>
                  <a:gd name="T17" fmla="*/ 381 h 496"/>
                  <a:gd name="T18" fmla="*/ 256 w 389"/>
                  <a:gd name="T19" fmla="*/ 248 h 496"/>
                  <a:gd name="T20" fmla="*/ 188 w 389"/>
                  <a:gd name="T21" fmla="*/ 340 h 496"/>
                  <a:gd name="T22" fmla="*/ 132 w 389"/>
                  <a:gd name="T23" fmla="*/ 298 h 496"/>
                  <a:gd name="T24" fmla="*/ 13 w 389"/>
                  <a:gd name="T25" fmla="*/ 462 h 496"/>
                  <a:gd name="T26" fmla="*/ 13 w 389"/>
                  <a:gd name="T27" fmla="*/ 462 h 496"/>
                  <a:gd name="T28" fmla="*/ 100 w 389"/>
                  <a:gd name="T29" fmla="*/ 281 h 496"/>
                  <a:gd name="T30" fmla="*/ 13 w 389"/>
                  <a:gd name="T31" fmla="*/ 192 h 496"/>
                  <a:gd name="T32" fmla="*/ 182 w 389"/>
                  <a:gd name="T33" fmla="*/ 294 h 496"/>
                  <a:gd name="T34" fmla="*/ 375 w 389"/>
                  <a:gd name="T35" fmla="*/ 36 h 496"/>
                  <a:gd name="T36" fmla="*/ 375 w 389"/>
                  <a:gd name="T37" fmla="*/ 36 h 4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89" h="496">
                    <a:moveTo>
                      <a:pt x="0" y="173"/>
                    </a:moveTo>
                    <a:lnTo>
                      <a:pt x="0" y="496"/>
                    </a:lnTo>
                    <a:lnTo>
                      <a:pt x="389" y="396"/>
                    </a:lnTo>
                    <a:lnTo>
                      <a:pt x="389" y="0"/>
                    </a:lnTo>
                    <a:lnTo>
                      <a:pt x="0" y="173"/>
                    </a:lnTo>
                    <a:close/>
                    <a:moveTo>
                      <a:pt x="375" y="36"/>
                    </a:moveTo>
                    <a:lnTo>
                      <a:pt x="273" y="223"/>
                    </a:lnTo>
                    <a:lnTo>
                      <a:pt x="377" y="381"/>
                    </a:lnTo>
                    <a:lnTo>
                      <a:pt x="256" y="248"/>
                    </a:lnTo>
                    <a:lnTo>
                      <a:pt x="188" y="340"/>
                    </a:lnTo>
                    <a:lnTo>
                      <a:pt x="132" y="298"/>
                    </a:lnTo>
                    <a:lnTo>
                      <a:pt x="13" y="462"/>
                    </a:lnTo>
                    <a:lnTo>
                      <a:pt x="100" y="281"/>
                    </a:lnTo>
                    <a:lnTo>
                      <a:pt x="13" y="192"/>
                    </a:lnTo>
                    <a:lnTo>
                      <a:pt x="182" y="294"/>
                    </a:lnTo>
                    <a:lnTo>
                      <a:pt x="375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647678" y="4421313"/>
            <a:ext cx="2833858" cy="2133687"/>
            <a:chOff x="5736505" y="3315982"/>
            <a:chExt cx="2125670" cy="1600265"/>
          </a:xfrm>
        </p:grpSpPr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6767681" y="3315982"/>
              <a:ext cx="1094494" cy="1600265"/>
            </a:xfrm>
            <a:custGeom>
              <a:avLst/>
              <a:gdLst>
                <a:gd name="T0" fmla="*/ 968 w 968"/>
                <a:gd name="T1" fmla="*/ 1371 h 1658"/>
                <a:gd name="T2" fmla="*/ 0 w 968"/>
                <a:gd name="T3" fmla="*/ 1658 h 1658"/>
                <a:gd name="T4" fmla="*/ 0 w 968"/>
                <a:gd name="T5" fmla="*/ 0 h 1658"/>
                <a:gd name="T6" fmla="*/ 968 w 968"/>
                <a:gd name="T7" fmla="*/ 112 h 1658"/>
                <a:gd name="T8" fmla="*/ 968 w 968"/>
                <a:gd name="T9" fmla="*/ 1371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1658">
                  <a:moveTo>
                    <a:pt x="968" y="1371"/>
                  </a:moveTo>
                  <a:lnTo>
                    <a:pt x="0" y="1658"/>
                  </a:lnTo>
                  <a:lnTo>
                    <a:pt x="0" y="0"/>
                  </a:lnTo>
                  <a:lnTo>
                    <a:pt x="968" y="112"/>
                  </a:lnTo>
                  <a:lnTo>
                    <a:pt x="968" y="137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5736505" y="3315982"/>
              <a:ext cx="1031176" cy="1600265"/>
            </a:xfrm>
            <a:custGeom>
              <a:avLst/>
              <a:gdLst>
                <a:gd name="T0" fmla="*/ 0 w 912"/>
                <a:gd name="T1" fmla="*/ 1371 h 1658"/>
                <a:gd name="T2" fmla="*/ 912 w 912"/>
                <a:gd name="T3" fmla="*/ 1658 h 1658"/>
                <a:gd name="T4" fmla="*/ 912 w 912"/>
                <a:gd name="T5" fmla="*/ 0 h 1658"/>
                <a:gd name="T6" fmla="*/ 8 w 912"/>
                <a:gd name="T7" fmla="*/ 112 h 1658"/>
                <a:gd name="T8" fmla="*/ 0 w 912"/>
                <a:gd name="T9" fmla="*/ 1371 h 16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2" h="1658">
                  <a:moveTo>
                    <a:pt x="0" y="1371"/>
                  </a:moveTo>
                  <a:lnTo>
                    <a:pt x="912" y="1658"/>
                  </a:lnTo>
                  <a:lnTo>
                    <a:pt x="912" y="0"/>
                  </a:lnTo>
                  <a:lnTo>
                    <a:pt x="8" y="112"/>
                  </a:lnTo>
                  <a:lnTo>
                    <a:pt x="0" y="13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6974595" y="3671167"/>
              <a:ext cx="707803" cy="849357"/>
            </a:xfrm>
            <a:custGeom>
              <a:avLst/>
              <a:gdLst>
                <a:gd name="T0" fmla="*/ 601 w 325"/>
                <a:gd name="T1" fmla="*/ 626 h 457"/>
                <a:gd name="T2" fmla="*/ 499 w 325"/>
                <a:gd name="T3" fmla="*/ 570 h 457"/>
                <a:gd name="T4" fmla="*/ 456 w 325"/>
                <a:gd name="T5" fmla="*/ 549 h 457"/>
                <a:gd name="T6" fmla="*/ 422 w 325"/>
                <a:gd name="T7" fmla="*/ 449 h 457"/>
                <a:gd name="T8" fmla="*/ 456 w 325"/>
                <a:gd name="T9" fmla="*/ 341 h 457"/>
                <a:gd name="T10" fmla="*/ 485 w 325"/>
                <a:gd name="T11" fmla="*/ 273 h 457"/>
                <a:gd name="T12" fmla="*/ 476 w 325"/>
                <a:gd name="T13" fmla="*/ 229 h 457"/>
                <a:gd name="T14" fmla="*/ 476 w 325"/>
                <a:gd name="T15" fmla="*/ 231 h 457"/>
                <a:gd name="T16" fmla="*/ 476 w 325"/>
                <a:gd name="T17" fmla="*/ 229 h 457"/>
                <a:gd name="T18" fmla="*/ 476 w 325"/>
                <a:gd name="T19" fmla="*/ 229 h 457"/>
                <a:gd name="T20" fmla="*/ 476 w 325"/>
                <a:gd name="T21" fmla="*/ 227 h 457"/>
                <a:gd name="T22" fmla="*/ 478 w 325"/>
                <a:gd name="T23" fmla="*/ 214 h 457"/>
                <a:gd name="T24" fmla="*/ 478 w 325"/>
                <a:gd name="T25" fmla="*/ 212 h 457"/>
                <a:gd name="T26" fmla="*/ 478 w 325"/>
                <a:gd name="T27" fmla="*/ 200 h 457"/>
                <a:gd name="T28" fmla="*/ 478 w 325"/>
                <a:gd name="T29" fmla="*/ 200 h 457"/>
                <a:gd name="T30" fmla="*/ 478 w 325"/>
                <a:gd name="T31" fmla="*/ 200 h 457"/>
                <a:gd name="T32" fmla="*/ 478 w 325"/>
                <a:gd name="T33" fmla="*/ 198 h 457"/>
                <a:gd name="T34" fmla="*/ 478 w 325"/>
                <a:gd name="T35" fmla="*/ 198 h 457"/>
                <a:gd name="T36" fmla="*/ 478 w 325"/>
                <a:gd name="T37" fmla="*/ 198 h 457"/>
                <a:gd name="T38" fmla="*/ 478 w 325"/>
                <a:gd name="T39" fmla="*/ 196 h 457"/>
                <a:gd name="T40" fmla="*/ 478 w 325"/>
                <a:gd name="T41" fmla="*/ 196 h 457"/>
                <a:gd name="T42" fmla="*/ 478 w 325"/>
                <a:gd name="T43" fmla="*/ 196 h 457"/>
                <a:gd name="T44" fmla="*/ 474 w 325"/>
                <a:gd name="T45" fmla="*/ 119 h 457"/>
                <a:gd name="T46" fmla="*/ 198 w 325"/>
                <a:gd name="T47" fmla="*/ 119 h 457"/>
                <a:gd name="T48" fmla="*/ 195 w 325"/>
                <a:gd name="T49" fmla="*/ 196 h 457"/>
                <a:gd name="T50" fmla="*/ 195 w 325"/>
                <a:gd name="T51" fmla="*/ 196 h 457"/>
                <a:gd name="T52" fmla="*/ 195 w 325"/>
                <a:gd name="T53" fmla="*/ 196 h 457"/>
                <a:gd name="T54" fmla="*/ 195 w 325"/>
                <a:gd name="T55" fmla="*/ 200 h 457"/>
                <a:gd name="T56" fmla="*/ 195 w 325"/>
                <a:gd name="T57" fmla="*/ 200 h 457"/>
                <a:gd name="T58" fmla="*/ 195 w 325"/>
                <a:gd name="T59" fmla="*/ 200 h 457"/>
                <a:gd name="T60" fmla="*/ 195 w 325"/>
                <a:gd name="T61" fmla="*/ 202 h 457"/>
                <a:gd name="T62" fmla="*/ 195 w 325"/>
                <a:gd name="T63" fmla="*/ 202 h 457"/>
                <a:gd name="T64" fmla="*/ 195 w 325"/>
                <a:gd name="T65" fmla="*/ 202 h 457"/>
                <a:gd name="T66" fmla="*/ 195 w 325"/>
                <a:gd name="T67" fmla="*/ 202 h 457"/>
                <a:gd name="T68" fmla="*/ 198 w 325"/>
                <a:gd name="T69" fmla="*/ 237 h 457"/>
                <a:gd name="T70" fmla="*/ 185 w 325"/>
                <a:gd name="T71" fmla="*/ 273 h 457"/>
                <a:gd name="T72" fmla="*/ 216 w 325"/>
                <a:gd name="T73" fmla="*/ 341 h 457"/>
                <a:gd name="T74" fmla="*/ 250 w 325"/>
                <a:gd name="T75" fmla="*/ 449 h 457"/>
                <a:gd name="T76" fmla="*/ 216 w 325"/>
                <a:gd name="T77" fmla="*/ 570 h 457"/>
                <a:gd name="T78" fmla="*/ 39 w 325"/>
                <a:gd name="T79" fmla="*/ 699 h 457"/>
                <a:gd name="T80" fmla="*/ 10 w 325"/>
                <a:gd name="T81" fmla="*/ 880 h 457"/>
                <a:gd name="T82" fmla="*/ 618 w 325"/>
                <a:gd name="T83" fmla="*/ 745 h 457"/>
                <a:gd name="T84" fmla="*/ 601 w 325"/>
                <a:gd name="T85" fmla="*/ 626 h 4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5" h="457">
                  <a:moveTo>
                    <a:pt x="312" y="325"/>
                  </a:moveTo>
                  <a:cubicBezTo>
                    <a:pt x="297" y="311"/>
                    <a:pt x="280" y="308"/>
                    <a:pt x="259" y="296"/>
                  </a:cubicBezTo>
                  <a:cubicBezTo>
                    <a:pt x="237" y="285"/>
                    <a:pt x="237" y="285"/>
                    <a:pt x="237" y="285"/>
                  </a:cubicBezTo>
                  <a:cubicBezTo>
                    <a:pt x="237" y="285"/>
                    <a:pt x="197" y="262"/>
                    <a:pt x="219" y="233"/>
                  </a:cubicBezTo>
                  <a:cubicBezTo>
                    <a:pt x="228" y="221"/>
                    <a:pt x="233" y="200"/>
                    <a:pt x="237" y="177"/>
                  </a:cubicBezTo>
                  <a:cubicBezTo>
                    <a:pt x="242" y="177"/>
                    <a:pt x="249" y="162"/>
                    <a:pt x="252" y="142"/>
                  </a:cubicBezTo>
                  <a:cubicBezTo>
                    <a:pt x="256" y="126"/>
                    <a:pt x="251" y="121"/>
                    <a:pt x="247" y="119"/>
                  </a:cubicBezTo>
                  <a:cubicBezTo>
                    <a:pt x="247" y="119"/>
                    <a:pt x="247" y="120"/>
                    <a:pt x="247" y="120"/>
                  </a:cubicBezTo>
                  <a:cubicBezTo>
                    <a:pt x="247" y="120"/>
                    <a:pt x="247" y="119"/>
                    <a:pt x="247" y="119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7" y="119"/>
                    <a:pt x="247" y="118"/>
                    <a:pt x="247" y="118"/>
                  </a:cubicBezTo>
                  <a:cubicBezTo>
                    <a:pt x="247" y="116"/>
                    <a:pt x="247" y="113"/>
                    <a:pt x="248" y="111"/>
                  </a:cubicBezTo>
                  <a:cubicBezTo>
                    <a:pt x="248" y="110"/>
                    <a:pt x="248" y="110"/>
                    <a:pt x="248" y="110"/>
                  </a:cubicBezTo>
                  <a:cubicBezTo>
                    <a:pt x="248" y="108"/>
                    <a:pt x="248" y="106"/>
                    <a:pt x="248" y="104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8" y="104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2"/>
                  </a:cubicBezTo>
                  <a:cubicBezTo>
                    <a:pt x="248" y="102"/>
                    <a:pt x="248" y="102"/>
                    <a:pt x="248" y="102"/>
                  </a:cubicBezTo>
                  <a:cubicBezTo>
                    <a:pt x="248" y="102"/>
                    <a:pt x="248" y="102"/>
                    <a:pt x="248" y="102"/>
                  </a:cubicBezTo>
                  <a:cubicBezTo>
                    <a:pt x="250" y="85"/>
                    <a:pt x="248" y="70"/>
                    <a:pt x="246" y="62"/>
                  </a:cubicBezTo>
                  <a:cubicBezTo>
                    <a:pt x="233" y="16"/>
                    <a:pt x="133" y="0"/>
                    <a:pt x="103" y="62"/>
                  </a:cubicBezTo>
                  <a:cubicBezTo>
                    <a:pt x="99" y="69"/>
                    <a:pt x="99" y="85"/>
                    <a:pt x="101" y="102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3"/>
                    <a:pt x="101" y="103"/>
                    <a:pt x="101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2" y="111"/>
                    <a:pt x="102" y="117"/>
                    <a:pt x="103" y="123"/>
                  </a:cubicBezTo>
                  <a:cubicBezTo>
                    <a:pt x="98" y="124"/>
                    <a:pt x="93" y="127"/>
                    <a:pt x="96" y="142"/>
                  </a:cubicBezTo>
                  <a:cubicBezTo>
                    <a:pt x="100" y="162"/>
                    <a:pt x="107" y="177"/>
                    <a:pt x="112" y="177"/>
                  </a:cubicBezTo>
                  <a:cubicBezTo>
                    <a:pt x="115" y="200"/>
                    <a:pt x="121" y="221"/>
                    <a:pt x="130" y="233"/>
                  </a:cubicBezTo>
                  <a:cubicBezTo>
                    <a:pt x="152" y="262"/>
                    <a:pt x="113" y="296"/>
                    <a:pt x="112" y="296"/>
                  </a:cubicBezTo>
                  <a:cubicBezTo>
                    <a:pt x="112" y="296"/>
                    <a:pt x="34" y="348"/>
                    <a:pt x="20" y="363"/>
                  </a:cubicBezTo>
                  <a:cubicBezTo>
                    <a:pt x="0" y="385"/>
                    <a:pt x="5" y="457"/>
                    <a:pt x="5" y="457"/>
                  </a:cubicBezTo>
                  <a:cubicBezTo>
                    <a:pt x="321" y="387"/>
                    <a:pt x="321" y="387"/>
                    <a:pt x="321" y="387"/>
                  </a:cubicBezTo>
                  <a:cubicBezTo>
                    <a:pt x="321" y="387"/>
                    <a:pt x="325" y="338"/>
                    <a:pt x="312" y="3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41235" y="2080431"/>
            <a:ext cx="1905316" cy="4405072"/>
            <a:chOff x="5131594" y="1560323"/>
            <a:chExt cx="1429173" cy="3303804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837135" y="2656765"/>
              <a:ext cx="298498" cy="92657"/>
            </a:xfrm>
            <a:custGeom>
              <a:avLst/>
              <a:gdLst>
                <a:gd name="T0" fmla="*/ 0 w 264"/>
                <a:gd name="T1" fmla="*/ 92 h 96"/>
                <a:gd name="T2" fmla="*/ 258 w 264"/>
                <a:gd name="T3" fmla="*/ 0 h 96"/>
                <a:gd name="T4" fmla="*/ 264 w 264"/>
                <a:gd name="T5" fmla="*/ 15 h 96"/>
                <a:gd name="T6" fmla="*/ 31 w 264"/>
                <a:gd name="T7" fmla="*/ 96 h 96"/>
                <a:gd name="T8" fmla="*/ 0 w 264"/>
                <a:gd name="T9" fmla="*/ 92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96">
                  <a:moveTo>
                    <a:pt x="0" y="92"/>
                  </a:moveTo>
                  <a:lnTo>
                    <a:pt x="258" y="0"/>
                  </a:lnTo>
                  <a:lnTo>
                    <a:pt x="264" y="15"/>
                  </a:lnTo>
                  <a:lnTo>
                    <a:pt x="31" y="96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D1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217525" y="1743707"/>
              <a:ext cx="967858" cy="2993982"/>
            </a:xfrm>
            <a:custGeom>
              <a:avLst/>
              <a:gdLst>
                <a:gd name="T0" fmla="*/ 823 w 855"/>
                <a:gd name="T1" fmla="*/ 0 h 3103"/>
                <a:gd name="T2" fmla="*/ 855 w 855"/>
                <a:gd name="T3" fmla="*/ 0 h 3103"/>
                <a:gd name="T4" fmla="*/ 31 w 855"/>
                <a:gd name="T5" fmla="*/ 3095 h 3103"/>
                <a:gd name="T6" fmla="*/ 0 w 855"/>
                <a:gd name="T7" fmla="*/ 3103 h 3103"/>
                <a:gd name="T8" fmla="*/ 823 w 855"/>
                <a:gd name="T9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5" h="3103">
                  <a:moveTo>
                    <a:pt x="823" y="0"/>
                  </a:moveTo>
                  <a:lnTo>
                    <a:pt x="855" y="0"/>
                  </a:lnTo>
                  <a:lnTo>
                    <a:pt x="31" y="3095"/>
                  </a:lnTo>
                  <a:lnTo>
                    <a:pt x="0" y="3103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6032742" y="1989827"/>
              <a:ext cx="286061" cy="124508"/>
            </a:xfrm>
            <a:custGeom>
              <a:avLst/>
              <a:gdLst>
                <a:gd name="T0" fmla="*/ 0 w 253"/>
                <a:gd name="T1" fmla="*/ 129 h 129"/>
                <a:gd name="T2" fmla="*/ 253 w 253"/>
                <a:gd name="T3" fmla="*/ 0 h 129"/>
                <a:gd name="T4" fmla="*/ 249 w 253"/>
                <a:gd name="T5" fmla="*/ 21 h 129"/>
                <a:gd name="T6" fmla="*/ 35 w 253"/>
                <a:gd name="T7" fmla="*/ 127 h 129"/>
                <a:gd name="T8" fmla="*/ 0 w 253"/>
                <a:gd name="T9" fmla="*/ 129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" h="129">
                  <a:moveTo>
                    <a:pt x="0" y="129"/>
                  </a:moveTo>
                  <a:lnTo>
                    <a:pt x="253" y="0"/>
                  </a:lnTo>
                  <a:lnTo>
                    <a:pt x="249" y="21"/>
                  </a:lnTo>
                  <a:lnTo>
                    <a:pt x="35" y="127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5940027" y="2290963"/>
              <a:ext cx="293976" cy="128369"/>
            </a:xfrm>
            <a:custGeom>
              <a:avLst/>
              <a:gdLst>
                <a:gd name="T0" fmla="*/ 0 w 260"/>
                <a:gd name="T1" fmla="*/ 131 h 133"/>
                <a:gd name="T2" fmla="*/ 260 w 260"/>
                <a:gd name="T3" fmla="*/ 0 h 133"/>
                <a:gd name="T4" fmla="*/ 254 w 260"/>
                <a:gd name="T5" fmla="*/ 27 h 133"/>
                <a:gd name="T6" fmla="*/ 32 w 260"/>
                <a:gd name="T7" fmla="*/ 133 h 133"/>
                <a:gd name="T8" fmla="*/ 0 w 260"/>
                <a:gd name="T9" fmla="*/ 13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133">
                  <a:moveTo>
                    <a:pt x="0" y="131"/>
                  </a:moveTo>
                  <a:lnTo>
                    <a:pt x="260" y="0"/>
                  </a:lnTo>
                  <a:lnTo>
                    <a:pt x="254" y="27"/>
                  </a:lnTo>
                  <a:lnTo>
                    <a:pt x="32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741028" y="2985891"/>
              <a:ext cx="312066" cy="66597"/>
            </a:xfrm>
            <a:custGeom>
              <a:avLst/>
              <a:gdLst>
                <a:gd name="T0" fmla="*/ 0 w 276"/>
                <a:gd name="T1" fmla="*/ 67 h 69"/>
                <a:gd name="T2" fmla="*/ 270 w 276"/>
                <a:gd name="T3" fmla="*/ 0 h 69"/>
                <a:gd name="T4" fmla="*/ 276 w 276"/>
                <a:gd name="T5" fmla="*/ 17 h 69"/>
                <a:gd name="T6" fmla="*/ 33 w 276"/>
                <a:gd name="T7" fmla="*/ 69 h 69"/>
                <a:gd name="T8" fmla="*/ 0 w 276"/>
                <a:gd name="T9" fmla="*/ 6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" h="69">
                  <a:moveTo>
                    <a:pt x="0" y="67"/>
                  </a:moveTo>
                  <a:lnTo>
                    <a:pt x="270" y="0"/>
                  </a:lnTo>
                  <a:lnTo>
                    <a:pt x="276" y="17"/>
                  </a:lnTo>
                  <a:lnTo>
                    <a:pt x="33" y="6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637006" y="3347833"/>
              <a:ext cx="306413" cy="41503"/>
            </a:xfrm>
            <a:custGeom>
              <a:avLst/>
              <a:gdLst>
                <a:gd name="T0" fmla="*/ 0 w 271"/>
                <a:gd name="T1" fmla="*/ 41 h 43"/>
                <a:gd name="T2" fmla="*/ 266 w 271"/>
                <a:gd name="T3" fmla="*/ 0 h 43"/>
                <a:gd name="T4" fmla="*/ 271 w 271"/>
                <a:gd name="T5" fmla="*/ 17 h 43"/>
                <a:gd name="T6" fmla="*/ 31 w 271"/>
                <a:gd name="T7" fmla="*/ 43 h 43"/>
                <a:gd name="T8" fmla="*/ 0 w 271"/>
                <a:gd name="T9" fmla="*/ 4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1" h="43">
                  <a:moveTo>
                    <a:pt x="0" y="41"/>
                  </a:moveTo>
                  <a:lnTo>
                    <a:pt x="266" y="0"/>
                  </a:lnTo>
                  <a:lnTo>
                    <a:pt x="271" y="17"/>
                  </a:lnTo>
                  <a:lnTo>
                    <a:pt x="31" y="43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5444791" y="4006084"/>
              <a:ext cx="314328" cy="24129"/>
            </a:xfrm>
            <a:custGeom>
              <a:avLst/>
              <a:gdLst>
                <a:gd name="T0" fmla="*/ 0 w 278"/>
                <a:gd name="T1" fmla="*/ 0 h 25"/>
                <a:gd name="T2" fmla="*/ 264 w 278"/>
                <a:gd name="T3" fmla="*/ 25 h 25"/>
                <a:gd name="T4" fmla="*/ 278 w 278"/>
                <a:gd name="T5" fmla="*/ 21 h 25"/>
                <a:gd name="T6" fmla="*/ 31 w 278"/>
                <a:gd name="T7" fmla="*/ 0 h 25"/>
                <a:gd name="T8" fmla="*/ 0 w 278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" h="25">
                  <a:moveTo>
                    <a:pt x="0" y="0"/>
                  </a:moveTo>
                  <a:lnTo>
                    <a:pt x="264" y="25"/>
                  </a:lnTo>
                  <a:lnTo>
                    <a:pt x="278" y="21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333985" y="4360304"/>
              <a:ext cx="305282" cy="52120"/>
            </a:xfrm>
            <a:custGeom>
              <a:avLst/>
              <a:gdLst>
                <a:gd name="T0" fmla="*/ 0 w 270"/>
                <a:gd name="T1" fmla="*/ 0 h 54"/>
                <a:gd name="T2" fmla="*/ 266 w 270"/>
                <a:gd name="T3" fmla="*/ 54 h 54"/>
                <a:gd name="T4" fmla="*/ 270 w 270"/>
                <a:gd name="T5" fmla="*/ 45 h 54"/>
                <a:gd name="T6" fmla="*/ 33 w 270"/>
                <a:gd name="T7" fmla="*/ 0 h 54"/>
                <a:gd name="T8" fmla="*/ 0 w 270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" h="54">
                  <a:moveTo>
                    <a:pt x="0" y="0"/>
                  </a:moveTo>
                  <a:lnTo>
                    <a:pt x="266" y="54"/>
                  </a:lnTo>
                  <a:lnTo>
                    <a:pt x="270" y="45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5131594" y="1560323"/>
              <a:ext cx="1394123" cy="3303804"/>
            </a:xfrm>
            <a:custGeom>
              <a:avLst/>
              <a:gdLst>
                <a:gd name="T0" fmla="*/ 1136 w 1233"/>
                <a:gd name="T1" fmla="*/ 89 h 3423"/>
                <a:gd name="T2" fmla="*/ 1077 w 1233"/>
                <a:gd name="T3" fmla="*/ 337 h 3423"/>
                <a:gd name="T4" fmla="*/ 826 w 1233"/>
                <a:gd name="T5" fmla="*/ 466 h 3423"/>
                <a:gd name="T6" fmla="*/ 900 w 1233"/>
                <a:gd name="T7" fmla="*/ 189 h 3423"/>
                <a:gd name="T8" fmla="*/ 821 w 1233"/>
                <a:gd name="T9" fmla="*/ 266 h 3423"/>
                <a:gd name="T10" fmla="*/ 0 w 1233"/>
                <a:gd name="T11" fmla="*/ 3259 h 3423"/>
                <a:gd name="T12" fmla="*/ 77 w 1233"/>
                <a:gd name="T13" fmla="*/ 3292 h 3423"/>
                <a:gd name="T14" fmla="*/ 158 w 1233"/>
                <a:gd name="T15" fmla="*/ 2990 h 3423"/>
                <a:gd name="T16" fmla="*/ 420 w 1233"/>
                <a:gd name="T17" fmla="*/ 3061 h 3423"/>
                <a:gd name="T18" fmla="*/ 343 w 1233"/>
                <a:gd name="T19" fmla="*/ 3383 h 3423"/>
                <a:gd name="T20" fmla="*/ 455 w 1233"/>
                <a:gd name="T21" fmla="*/ 3423 h 3423"/>
                <a:gd name="T22" fmla="*/ 1233 w 1233"/>
                <a:gd name="T23" fmla="*/ 0 h 3423"/>
                <a:gd name="T24" fmla="*/ 1136 w 1233"/>
                <a:gd name="T25" fmla="*/ 89 h 3423"/>
                <a:gd name="T26" fmla="*/ 1050 w 1233"/>
                <a:gd name="T27" fmla="*/ 445 h 3423"/>
                <a:gd name="T28" fmla="*/ 1002 w 1233"/>
                <a:gd name="T29" fmla="*/ 649 h 3423"/>
                <a:gd name="T30" fmla="*/ 742 w 1233"/>
                <a:gd name="T31" fmla="*/ 782 h 3423"/>
                <a:gd name="T32" fmla="*/ 797 w 1233"/>
                <a:gd name="T33" fmla="*/ 572 h 3423"/>
                <a:gd name="T34" fmla="*/ 1050 w 1233"/>
                <a:gd name="T35" fmla="*/ 445 h 3423"/>
                <a:gd name="T36" fmla="*/ 372 w 1233"/>
                <a:gd name="T37" fmla="*/ 2181 h 3423"/>
                <a:gd name="T38" fmla="*/ 449 w 1233"/>
                <a:gd name="T39" fmla="*/ 1893 h 3423"/>
                <a:gd name="T40" fmla="*/ 709 w 1233"/>
                <a:gd name="T41" fmla="*/ 1860 h 3423"/>
                <a:gd name="T42" fmla="*/ 636 w 1233"/>
                <a:gd name="T43" fmla="*/ 2168 h 3423"/>
                <a:gd name="T44" fmla="*/ 372 w 1233"/>
                <a:gd name="T45" fmla="*/ 2181 h 3423"/>
                <a:gd name="T46" fmla="*/ 611 w 1233"/>
                <a:gd name="T47" fmla="*/ 2272 h 3423"/>
                <a:gd name="T48" fmla="*/ 541 w 1233"/>
                <a:gd name="T49" fmla="*/ 2559 h 3423"/>
                <a:gd name="T50" fmla="*/ 277 w 1233"/>
                <a:gd name="T51" fmla="*/ 2534 h 3423"/>
                <a:gd name="T52" fmla="*/ 349 w 1233"/>
                <a:gd name="T53" fmla="*/ 2270 h 3423"/>
                <a:gd name="T54" fmla="*/ 611 w 1233"/>
                <a:gd name="T55" fmla="*/ 2272 h 3423"/>
                <a:gd name="T56" fmla="*/ 474 w 1233"/>
                <a:gd name="T57" fmla="*/ 1798 h 3423"/>
                <a:gd name="T58" fmla="*/ 541 w 1233"/>
                <a:gd name="T59" fmla="*/ 1544 h 3423"/>
                <a:gd name="T60" fmla="*/ 799 w 1233"/>
                <a:gd name="T61" fmla="*/ 1483 h 3423"/>
                <a:gd name="T62" fmla="*/ 734 w 1233"/>
                <a:gd name="T63" fmla="*/ 1754 h 3423"/>
                <a:gd name="T64" fmla="*/ 474 w 1233"/>
                <a:gd name="T65" fmla="*/ 1798 h 3423"/>
                <a:gd name="T66" fmla="*/ 566 w 1233"/>
                <a:gd name="T67" fmla="*/ 1446 h 3423"/>
                <a:gd name="T68" fmla="*/ 624 w 1233"/>
                <a:gd name="T69" fmla="*/ 1228 h 3423"/>
                <a:gd name="T70" fmla="*/ 884 w 1233"/>
                <a:gd name="T71" fmla="*/ 1136 h 3423"/>
                <a:gd name="T72" fmla="*/ 824 w 1233"/>
                <a:gd name="T73" fmla="*/ 1377 h 3423"/>
                <a:gd name="T74" fmla="*/ 566 w 1233"/>
                <a:gd name="T75" fmla="*/ 1446 h 3423"/>
                <a:gd name="T76" fmla="*/ 653 w 1233"/>
                <a:gd name="T77" fmla="*/ 1121 h 3423"/>
                <a:gd name="T78" fmla="*/ 715 w 1233"/>
                <a:gd name="T79" fmla="*/ 888 h 3423"/>
                <a:gd name="T80" fmla="*/ 975 w 1233"/>
                <a:gd name="T81" fmla="*/ 757 h 3423"/>
                <a:gd name="T82" fmla="*/ 911 w 1233"/>
                <a:gd name="T83" fmla="*/ 1019 h 3423"/>
                <a:gd name="T84" fmla="*/ 653 w 1233"/>
                <a:gd name="T85" fmla="*/ 1121 h 3423"/>
                <a:gd name="T86" fmla="*/ 445 w 1233"/>
                <a:gd name="T87" fmla="*/ 2955 h 3423"/>
                <a:gd name="T88" fmla="*/ 181 w 1233"/>
                <a:gd name="T89" fmla="*/ 2901 h 3423"/>
                <a:gd name="T90" fmla="*/ 252 w 1233"/>
                <a:gd name="T91" fmla="*/ 2634 h 3423"/>
                <a:gd name="T92" fmla="*/ 514 w 1233"/>
                <a:gd name="T93" fmla="*/ 2665 h 3423"/>
                <a:gd name="T94" fmla="*/ 445 w 1233"/>
                <a:gd name="T95" fmla="*/ 2955 h 34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33" h="3423">
                  <a:moveTo>
                    <a:pt x="1136" y="89"/>
                  </a:moveTo>
                  <a:lnTo>
                    <a:pt x="1077" y="337"/>
                  </a:lnTo>
                  <a:lnTo>
                    <a:pt x="826" y="466"/>
                  </a:lnTo>
                  <a:lnTo>
                    <a:pt x="900" y="189"/>
                  </a:lnTo>
                  <a:lnTo>
                    <a:pt x="821" y="266"/>
                  </a:lnTo>
                  <a:lnTo>
                    <a:pt x="0" y="3259"/>
                  </a:lnTo>
                  <a:lnTo>
                    <a:pt x="77" y="3292"/>
                  </a:lnTo>
                  <a:lnTo>
                    <a:pt x="158" y="2990"/>
                  </a:lnTo>
                  <a:lnTo>
                    <a:pt x="420" y="3061"/>
                  </a:lnTo>
                  <a:lnTo>
                    <a:pt x="343" y="3383"/>
                  </a:lnTo>
                  <a:lnTo>
                    <a:pt x="455" y="3423"/>
                  </a:lnTo>
                  <a:lnTo>
                    <a:pt x="1233" y="0"/>
                  </a:lnTo>
                  <a:lnTo>
                    <a:pt x="1136" y="89"/>
                  </a:lnTo>
                  <a:close/>
                  <a:moveTo>
                    <a:pt x="1050" y="445"/>
                  </a:moveTo>
                  <a:lnTo>
                    <a:pt x="1002" y="649"/>
                  </a:lnTo>
                  <a:lnTo>
                    <a:pt x="742" y="782"/>
                  </a:lnTo>
                  <a:lnTo>
                    <a:pt x="797" y="572"/>
                  </a:lnTo>
                  <a:lnTo>
                    <a:pt x="1050" y="445"/>
                  </a:lnTo>
                  <a:close/>
                  <a:moveTo>
                    <a:pt x="372" y="2181"/>
                  </a:moveTo>
                  <a:lnTo>
                    <a:pt x="449" y="1893"/>
                  </a:lnTo>
                  <a:lnTo>
                    <a:pt x="709" y="1860"/>
                  </a:lnTo>
                  <a:lnTo>
                    <a:pt x="636" y="2168"/>
                  </a:lnTo>
                  <a:lnTo>
                    <a:pt x="372" y="2181"/>
                  </a:lnTo>
                  <a:close/>
                  <a:moveTo>
                    <a:pt x="611" y="2272"/>
                  </a:moveTo>
                  <a:lnTo>
                    <a:pt x="541" y="2559"/>
                  </a:lnTo>
                  <a:lnTo>
                    <a:pt x="277" y="2534"/>
                  </a:lnTo>
                  <a:lnTo>
                    <a:pt x="349" y="2270"/>
                  </a:lnTo>
                  <a:lnTo>
                    <a:pt x="611" y="2272"/>
                  </a:lnTo>
                  <a:close/>
                  <a:moveTo>
                    <a:pt x="474" y="1798"/>
                  </a:moveTo>
                  <a:lnTo>
                    <a:pt x="541" y="1544"/>
                  </a:lnTo>
                  <a:lnTo>
                    <a:pt x="799" y="1483"/>
                  </a:lnTo>
                  <a:lnTo>
                    <a:pt x="734" y="1754"/>
                  </a:lnTo>
                  <a:lnTo>
                    <a:pt x="474" y="1798"/>
                  </a:lnTo>
                  <a:close/>
                  <a:moveTo>
                    <a:pt x="566" y="1446"/>
                  </a:moveTo>
                  <a:lnTo>
                    <a:pt x="624" y="1228"/>
                  </a:lnTo>
                  <a:lnTo>
                    <a:pt x="884" y="1136"/>
                  </a:lnTo>
                  <a:lnTo>
                    <a:pt x="824" y="1377"/>
                  </a:lnTo>
                  <a:lnTo>
                    <a:pt x="566" y="1446"/>
                  </a:lnTo>
                  <a:close/>
                  <a:moveTo>
                    <a:pt x="653" y="1121"/>
                  </a:moveTo>
                  <a:lnTo>
                    <a:pt x="715" y="888"/>
                  </a:lnTo>
                  <a:lnTo>
                    <a:pt x="975" y="757"/>
                  </a:lnTo>
                  <a:lnTo>
                    <a:pt x="911" y="1019"/>
                  </a:lnTo>
                  <a:lnTo>
                    <a:pt x="653" y="1121"/>
                  </a:lnTo>
                  <a:close/>
                  <a:moveTo>
                    <a:pt x="445" y="2955"/>
                  </a:moveTo>
                  <a:lnTo>
                    <a:pt x="181" y="2901"/>
                  </a:lnTo>
                  <a:lnTo>
                    <a:pt x="252" y="2634"/>
                  </a:lnTo>
                  <a:lnTo>
                    <a:pt x="514" y="2665"/>
                  </a:lnTo>
                  <a:lnTo>
                    <a:pt x="445" y="29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646051" y="1560323"/>
              <a:ext cx="914716" cy="3303804"/>
            </a:xfrm>
            <a:custGeom>
              <a:avLst/>
              <a:gdLst>
                <a:gd name="T0" fmla="*/ 776 w 809"/>
                <a:gd name="T1" fmla="*/ 0 h 3423"/>
                <a:gd name="T2" fmla="*/ 809 w 809"/>
                <a:gd name="T3" fmla="*/ 0 h 3423"/>
                <a:gd name="T4" fmla="*/ 57 w 809"/>
                <a:gd name="T5" fmla="*/ 3410 h 3423"/>
                <a:gd name="T6" fmla="*/ 0 w 809"/>
                <a:gd name="T7" fmla="*/ 3423 h 3423"/>
                <a:gd name="T8" fmla="*/ 776 w 809"/>
                <a:gd name="T9" fmla="*/ 0 h 3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3423">
                  <a:moveTo>
                    <a:pt x="776" y="0"/>
                  </a:moveTo>
                  <a:lnTo>
                    <a:pt x="809" y="0"/>
                  </a:lnTo>
                  <a:lnTo>
                    <a:pt x="57" y="3410"/>
                  </a:lnTo>
                  <a:lnTo>
                    <a:pt x="0" y="3423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68" name="Freeform 29">
            <a:extLst>
              <a:ext uri="{FF2B5EF4-FFF2-40B4-BE49-F238E27FC236}">
                <a16:creationId xmlns:a16="http://schemas.microsoft.com/office/drawing/2014/main" xmlns="" id="{521DF8EB-837A-460D-846A-38205ACC122F}"/>
              </a:ext>
            </a:extLst>
          </p:cNvPr>
          <p:cNvSpPr>
            <a:spLocks noEditPoints="1"/>
          </p:cNvSpPr>
          <p:nvPr/>
        </p:nvSpPr>
        <p:spPr bwMode="auto">
          <a:xfrm>
            <a:off x="566907" y="3512277"/>
            <a:ext cx="480951" cy="481012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1884" tIns="60943" rIns="121884" bIns="60943"/>
          <a:lstStyle/>
          <a:p>
            <a:pPr>
              <a:defRPr/>
            </a:pPr>
            <a:endParaRPr lang="id-ID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9" name="Freeform 18">
            <a:extLst>
              <a:ext uri="{FF2B5EF4-FFF2-40B4-BE49-F238E27FC236}">
                <a16:creationId xmlns:a16="http://schemas.microsoft.com/office/drawing/2014/main" xmlns="" id="{13BC33D5-926E-4000-AC7A-DD2F919A717C}"/>
              </a:ext>
            </a:extLst>
          </p:cNvPr>
          <p:cNvSpPr>
            <a:spLocks noEditPoints="1"/>
          </p:cNvSpPr>
          <p:nvPr/>
        </p:nvSpPr>
        <p:spPr bwMode="auto">
          <a:xfrm>
            <a:off x="600765" y="2044627"/>
            <a:ext cx="496823" cy="466725"/>
          </a:xfrm>
          <a:custGeom>
            <a:avLst/>
            <a:gdLst>
              <a:gd name="T0" fmla="*/ 116 w 132"/>
              <a:gd name="T1" fmla="*/ 48 h 124"/>
              <a:gd name="T2" fmla="*/ 116 w 132"/>
              <a:gd name="T3" fmla="*/ 22 h 124"/>
              <a:gd name="T4" fmla="*/ 104 w 132"/>
              <a:gd name="T5" fmla="*/ 0 h 124"/>
              <a:gd name="T6" fmla="*/ 22 w 132"/>
              <a:gd name="T7" fmla="*/ 0 h 124"/>
              <a:gd name="T8" fmla="*/ 0 w 132"/>
              <a:gd name="T9" fmla="*/ 102 h 124"/>
              <a:gd name="T10" fmla="*/ 94 w 132"/>
              <a:gd name="T11" fmla="*/ 124 h 124"/>
              <a:gd name="T12" fmla="*/ 116 w 132"/>
              <a:gd name="T13" fmla="*/ 96 h 124"/>
              <a:gd name="T14" fmla="*/ 116 w 132"/>
              <a:gd name="T15" fmla="*/ 48 h 124"/>
              <a:gd name="T16" fmla="*/ 88 w 132"/>
              <a:gd name="T17" fmla="*/ 8 h 124"/>
              <a:gd name="T18" fmla="*/ 108 w 132"/>
              <a:gd name="T19" fmla="*/ 12 h 124"/>
              <a:gd name="T20" fmla="*/ 108 w 132"/>
              <a:gd name="T21" fmla="*/ 24 h 124"/>
              <a:gd name="T22" fmla="*/ 104 w 132"/>
              <a:gd name="T23" fmla="*/ 36 h 124"/>
              <a:gd name="T24" fmla="*/ 104 w 132"/>
              <a:gd name="T25" fmla="*/ 32 h 124"/>
              <a:gd name="T26" fmla="*/ 104 w 132"/>
              <a:gd name="T27" fmla="*/ 16 h 124"/>
              <a:gd name="T28" fmla="*/ 16 w 132"/>
              <a:gd name="T29" fmla="*/ 12 h 124"/>
              <a:gd name="T30" fmla="*/ 12 w 132"/>
              <a:gd name="T31" fmla="*/ 24 h 124"/>
              <a:gd name="T32" fmla="*/ 8 w 132"/>
              <a:gd name="T33" fmla="*/ 22 h 124"/>
              <a:gd name="T34" fmla="*/ 100 w 132"/>
              <a:gd name="T35" fmla="*/ 20 h 124"/>
              <a:gd name="T36" fmla="*/ 16 w 132"/>
              <a:gd name="T37" fmla="*/ 16 h 124"/>
              <a:gd name="T38" fmla="*/ 100 w 132"/>
              <a:gd name="T39" fmla="*/ 20 h 124"/>
              <a:gd name="T40" fmla="*/ 100 w 132"/>
              <a:gd name="T41" fmla="*/ 28 h 124"/>
              <a:gd name="T42" fmla="*/ 16 w 132"/>
              <a:gd name="T43" fmla="*/ 24 h 124"/>
              <a:gd name="T44" fmla="*/ 100 w 132"/>
              <a:gd name="T45" fmla="*/ 32 h 124"/>
              <a:gd name="T46" fmla="*/ 88 w 132"/>
              <a:gd name="T47" fmla="*/ 36 h 124"/>
              <a:gd name="T48" fmla="*/ 16 w 132"/>
              <a:gd name="T49" fmla="*/ 35 h 124"/>
              <a:gd name="T50" fmla="*/ 100 w 132"/>
              <a:gd name="T51" fmla="*/ 32 h 124"/>
              <a:gd name="T52" fmla="*/ 94 w 132"/>
              <a:gd name="T53" fmla="*/ 116 h 124"/>
              <a:gd name="T54" fmla="*/ 8 w 132"/>
              <a:gd name="T55" fmla="*/ 102 h 124"/>
              <a:gd name="T56" fmla="*/ 22 w 132"/>
              <a:gd name="T57" fmla="*/ 44 h 124"/>
              <a:gd name="T58" fmla="*/ 104 w 132"/>
              <a:gd name="T59" fmla="*/ 44 h 124"/>
              <a:gd name="T60" fmla="*/ 108 w 132"/>
              <a:gd name="T61" fmla="*/ 56 h 124"/>
              <a:gd name="T62" fmla="*/ 52 w 132"/>
              <a:gd name="T63" fmla="*/ 76 h 124"/>
              <a:gd name="T64" fmla="*/ 108 w 132"/>
              <a:gd name="T65" fmla="*/ 96 h 124"/>
              <a:gd name="T66" fmla="*/ 113 w 132"/>
              <a:gd name="T67" fmla="*/ 88 h 124"/>
              <a:gd name="T68" fmla="*/ 60 w 132"/>
              <a:gd name="T69" fmla="*/ 76 h 124"/>
              <a:gd name="T70" fmla="*/ 108 w 132"/>
              <a:gd name="T71" fmla="*/ 64 h 124"/>
              <a:gd name="T72" fmla="*/ 115 w 132"/>
              <a:gd name="T73" fmla="*/ 59 h 124"/>
              <a:gd name="T74" fmla="*/ 120 w 132"/>
              <a:gd name="T75" fmla="*/ 7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2" h="124">
                <a:moveTo>
                  <a:pt x="116" y="48"/>
                </a:moveTo>
                <a:cubicBezTo>
                  <a:pt x="116" y="48"/>
                  <a:pt x="116" y="48"/>
                  <a:pt x="116" y="48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5"/>
                  <a:pt x="111" y="0"/>
                  <a:pt x="10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14"/>
                  <a:pt x="10" y="124"/>
                  <a:pt x="22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106" y="124"/>
                  <a:pt x="116" y="114"/>
                  <a:pt x="116" y="102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84"/>
                  <a:pt x="132" y="60"/>
                  <a:pt x="116" y="48"/>
                </a:cubicBezTo>
                <a:close/>
                <a:moveTo>
                  <a:pt x="22" y="8"/>
                </a:moveTo>
                <a:cubicBezTo>
                  <a:pt x="88" y="8"/>
                  <a:pt x="88" y="8"/>
                  <a:pt x="88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6" y="8"/>
                  <a:pt x="108" y="10"/>
                  <a:pt x="108" y="1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7" y="36"/>
                  <a:pt x="105" y="36"/>
                  <a:pt x="104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4"/>
                  <a:pt x="102" y="12"/>
                  <a:pt x="100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4" y="12"/>
                  <a:pt x="12" y="14"/>
                  <a:pt x="12" y="16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32"/>
                  <a:pt x="12" y="32"/>
                  <a:pt x="12" y="32"/>
                </a:cubicBezTo>
                <a:cubicBezTo>
                  <a:pt x="10" y="29"/>
                  <a:pt x="8" y="26"/>
                  <a:pt x="8" y="22"/>
                </a:cubicBezTo>
                <a:cubicBezTo>
                  <a:pt x="8" y="14"/>
                  <a:pt x="14" y="8"/>
                  <a:pt x="22" y="8"/>
                </a:cubicBezTo>
                <a:close/>
                <a:moveTo>
                  <a:pt x="100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6" y="16"/>
                  <a:pt x="16" y="16"/>
                  <a:pt x="16" y="16"/>
                </a:cubicBezTo>
                <a:cubicBezTo>
                  <a:pt x="100" y="16"/>
                  <a:pt x="100" y="16"/>
                  <a:pt x="100" y="16"/>
                </a:cubicBezTo>
                <a:lnTo>
                  <a:pt x="100" y="20"/>
                </a:lnTo>
                <a:close/>
                <a:moveTo>
                  <a:pt x="100" y="24"/>
                </a:moveTo>
                <a:cubicBezTo>
                  <a:pt x="100" y="28"/>
                  <a:pt x="100" y="28"/>
                  <a:pt x="10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4"/>
                  <a:pt x="16" y="24"/>
                  <a:pt x="16" y="24"/>
                </a:cubicBezTo>
                <a:lnTo>
                  <a:pt x="100" y="24"/>
                </a:lnTo>
                <a:close/>
                <a:moveTo>
                  <a:pt x="100" y="32"/>
                </a:moveTo>
                <a:cubicBezTo>
                  <a:pt x="100" y="36"/>
                  <a:pt x="100" y="36"/>
                  <a:pt x="100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0" y="36"/>
                  <a:pt x="18" y="35"/>
                  <a:pt x="16" y="35"/>
                </a:cubicBezTo>
                <a:cubicBezTo>
                  <a:pt x="16" y="32"/>
                  <a:pt x="16" y="32"/>
                  <a:pt x="16" y="32"/>
                </a:cubicBezTo>
                <a:lnTo>
                  <a:pt x="100" y="32"/>
                </a:lnTo>
                <a:close/>
                <a:moveTo>
                  <a:pt x="108" y="102"/>
                </a:moveTo>
                <a:cubicBezTo>
                  <a:pt x="108" y="110"/>
                  <a:pt x="102" y="116"/>
                  <a:pt x="94" y="116"/>
                </a:cubicBezTo>
                <a:cubicBezTo>
                  <a:pt x="22" y="116"/>
                  <a:pt x="22" y="116"/>
                  <a:pt x="22" y="116"/>
                </a:cubicBezTo>
                <a:cubicBezTo>
                  <a:pt x="14" y="116"/>
                  <a:pt x="8" y="110"/>
                  <a:pt x="8" y="102"/>
                </a:cubicBezTo>
                <a:cubicBezTo>
                  <a:pt x="8" y="39"/>
                  <a:pt x="8" y="39"/>
                  <a:pt x="8" y="39"/>
                </a:cubicBezTo>
                <a:cubicBezTo>
                  <a:pt x="12" y="42"/>
                  <a:pt x="17" y="44"/>
                  <a:pt x="22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6" y="44"/>
                  <a:pt x="108" y="46"/>
                  <a:pt x="108" y="48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61" y="56"/>
                  <a:pt x="52" y="65"/>
                  <a:pt x="52" y="76"/>
                </a:cubicBezTo>
                <a:cubicBezTo>
                  <a:pt x="52" y="87"/>
                  <a:pt x="61" y="96"/>
                  <a:pt x="7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102"/>
                </a:lnTo>
                <a:close/>
                <a:moveTo>
                  <a:pt x="113" y="88"/>
                </a:moveTo>
                <a:cubicBezTo>
                  <a:pt x="72" y="88"/>
                  <a:pt x="72" y="88"/>
                  <a:pt x="72" y="88"/>
                </a:cubicBezTo>
                <a:cubicBezTo>
                  <a:pt x="65" y="88"/>
                  <a:pt x="60" y="83"/>
                  <a:pt x="60" y="76"/>
                </a:cubicBezTo>
                <a:cubicBezTo>
                  <a:pt x="60" y="69"/>
                  <a:pt x="65" y="64"/>
                  <a:pt x="72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10" y="64"/>
                  <a:pt x="113" y="63"/>
                  <a:pt x="114" y="61"/>
                </a:cubicBezTo>
                <a:cubicBezTo>
                  <a:pt x="115" y="60"/>
                  <a:pt x="115" y="60"/>
                  <a:pt x="115" y="59"/>
                </a:cubicBezTo>
                <a:cubicBezTo>
                  <a:pt x="115" y="59"/>
                  <a:pt x="116" y="59"/>
                  <a:pt x="116" y="59"/>
                </a:cubicBezTo>
                <a:cubicBezTo>
                  <a:pt x="118" y="62"/>
                  <a:pt x="120" y="67"/>
                  <a:pt x="120" y="72"/>
                </a:cubicBezTo>
                <a:cubicBezTo>
                  <a:pt x="120" y="78"/>
                  <a:pt x="118" y="84"/>
                  <a:pt x="113" y="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84" tIns="60943" rIns="121884" bIns="60943"/>
          <a:lstStyle/>
          <a:p>
            <a:pPr>
              <a:defRPr/>
            </a:pPr>
            <a:endParaRPr lang="id-ID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F15840D-A842-41C5-98DE-F180355DAF6D}"/>
              </a:ext>
            </a:extLst>
          </p:cNvPr>
          <p:cNvSpPr txBox="1"/>
          <p:nvPr/>
        </p:nvSpPr>
        <p:spPr>
          <a:xfrm>
            <a:off x="1412626" y="3475801"/>
            <a:ext cx="5603461" cy="984851"/>
          </a:xfrm>
          <a:prstGeom prst="rect">
            <a:avLst/>
          </a:prstGeom>
          <a:noFill/>
        </p:spPr>
        <p:txBody>
          <a:bodyPr wrap="square" lIns="121884" tIns="60943" rIns="121884" bIns="60943" rtlCol="0">
            <a:spAutoFit/>
          </a:bodyPr>
          <a:lstStyle/>
          <a:p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Làm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bài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tập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củng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cố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trong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phiếu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học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tập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9F28624-4FD3-4887-B686-E9A1701B27B2}"/>
              </a:ext>
            </a:extLst>
          </p:cNvPr>
          <p:cNvSpPr txBox="1"/>
          <p:nvPr/>
        </p:nvSpPr>
        <p:spPr>
          <a:xfrm>
            <a:off x="1520149" y="1975364"/>
            <a:ext cx="5251745" cy="984851"/>
          </a:xfrm>
          <a:prstGeom prst="rect">
            <a:avLst/>
          </a:prstGeom>
          <a:noFill/>
        </p:spPr>
        <p:txBody>
          <a:bodyPr wrap="square" lIns="121884" tIns="60943" rIns="121884" bIns="60943" rtlCol="0">
            <a:spAutoFit/>
          </a:bodyPr>
          <a:lstStyle/>
          <a:p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Ôn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lại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cú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pháp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,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các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ví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dụ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và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bài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tập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về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cấu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trúc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rẽ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nhánh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BF3ED558-6B20-41E5-A4FB-7A61816BB8ED}"/>
              </a:ext>
            </a:extLst>
          </p:cNvPr>
          <p:cNvSpPr txBox="1"/>
          <p:nvPr/>
        </p:nvSpPr>
        <p:spPr>
          <a:xfrm>
            <a:off x="1032635" y="226150"/>
            <a:ext cx="3468826" cy="769421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>
                      <a:lumMod val="85000"/>
                      <a:lumOff val="15000"/>
                      <a:alpha val="69000"/>
                    </a:schemeClr>
                  </a:outerShdw>
                </a:effectLst>
                <a:latin typeface="+mj-lt"/>
                <a:ea typeface="迷你简蝶语" panose="02010604000101010101" pitchFamily="2" charset="-122"/>
              </a:rPr>
              <a:t>5. DẶN DÒ</a:t>
            </a:r>
            <a:endParaRPr lang="zh-CN" altLang="en-US" sz="4400" b="1" dirty="0">
              <a:solidFill>
                <a:schemeClr val="bg1"/>
              </a:solidFill>
              <a:effectLst>
                <a:outerShdw dist="38100" dir="2700000" algn="tl" rotWithShape="0">
                  <a:schemeClr val="tx1">
                    <a:lumMod val="85000"/>
                    <a:lumOff val="15000"/>
                    <a:alpha val="69000"/>
                  </a:schemeClr>
                </a:outerShdw>
              </a:effectLst>
              <a:latin typeface="+mj-lt"/>
              <a:ea typeface="迷你简蝶语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72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8" grpId="0" animBg="1"/>
      <p:bldP spid="69" grpId="0" animBg="1"/>
      <p:bldP spid="83" grpId="0"/>
      <p:bldP spid="84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Freeform 76"/>
          <p:cNvSpPr>
            <a:spLocks noEditPoints="1"/>
          </p:cNvSpPr>
          <p:nvPr/>
        </p:nvSpPr>
        <p:spPr bwMode="auto">
          <a:xfrm>
            <a:off x="863667" y="3501010"/>
            <a:ext cx="2483811" cy="1337436"/>
          </a:xfrm>
          <a:custGeom>
            <a:avLst/>
            <a:gdLst>
              <a:gd name="T0" fmla="*/ 760 w 875"/>
              <a:gd name="T1" fmla="*/ 271 h 471"/>
              <a:gd name="T2" fmla="*/ 726 w 875"/>
              <a:gd name="T3" fmla="*/ 241 h 471"/>
              <a:gd name="T4" fmla="*/ 516 w 875"/>
              <a:gd name="T5" fmla="*/ 125 h 471"/>
              <a:gd name="T6" fmla="*/ 406 w 875"/>
              <a:gd name="T7" fmla="*/ 10 h 471"/>
              <a:gd name="T8" fmla="*/ 172 w 875"/>
              <a:gd name="T9" fmla="*/ 159 h 471"/>
              <a:gd name="T10" fmla="*/ 146 w 875"/>
              <a:gd name="T11" fmla="*/ 308 h 471"/>
              <a:gd name="T12" fmla="*/ 125 w 875"/>
              <a:gd name="T13" fmla="*/ 315 h 471"/>
              <a:gd name="T14" fmla="*/ 11 w 875"/>
              <a:gd name="T15" fmla="*/ 374 h 471"/>
              <a:gd name="T16" fmla="*/ 469 w 875"/>
              <a:gd name="T17" fmla="*/ 452 h 471"/>
              <a:gd name="T18" fmla="*/ 712 w 875"/>
              <a:gd name="T19" fmla="*/ 427 h 471"/>
              <a:gd name="T20" fmla="*/ 609 w 875"/>
              <a:gd name="T21" fmla="*/ 440 h 471"/>
              <a:gd name="T22" fmla="*/ 393 w 875"/>
              <a:gd name="T23" fmla="*/ 440 h 471"/>
              <a:gd name="T24" fmla="*/ 76 w 875"/>
              <a:gd name="T25" fmla="*/ 427 h 471"/>
              <a:gd name="T26" fmla="*/ 99 w 875"/>
              <a:gd name="T27" fmla="*/ 323 h 471"/>
              <a:gd name="T28" fmla="*/ 159 w 875"/>
              <a:gd name="T29" fmla="*/ 353 h 471"/>
              <a:gd name="T30" fmla="*/ 156 w 875"/>
              <a:gd name="T31" fmla="*/ 318 h 471"/>
              <a:gd name="T32" fmla="*/ 212 w 875"/>
              <a:gd name="T33" fmla="*/ 115 h 471"/>
              <a:gd name="T34" fmla="*/ 499 w 875"/>
              <a:gd name="T35" fmla="*/ 101 h 471"/>
              <a:gd name="T36" fmla="*/ 487 w 875"/>
              <a:gd name="T37" fmla="*/ 132 h 471"/>
              <a:gd name="T38" fmla="*/ 505 w 875"/>
              <a:gd name="T39" fmla="*/ 199 h 471"/>
              <a:gd name="T40" fmla="*/ 532 w 875"/>
              <a:gd name="T41" fmla="*/ 135 h 471"/>
              <a:gd name="T42" fmla="*/ 712 w 875"/>
              <a:gd name="T43" fmla="*/ 251 h 471"/>
              <a:gd name="T44" fmla="*/ 644 w 875"/>
              <a:gd name="T45" fmla="*/ 309 h 471"/>
              <a:gd name="T46" fmla="*/ 701 w 875"/>
              <a:gd name="T47" fmla="*/ 296 h 471"/>
              <a:gd name="T48" fmla="*/ 746 w 875"/>
              <a:gd name="T49" fmla="*/ 284 h 471"/>
              <a:gd name="T50" fmla="*/ 814 w 875"/>
              <a:gd name="T51" fmla="*/ 388 h 471"/>
              <a:gd name="T52" fmla="*/ 711 w 875"/>
              <a:gd name="T53" fmla="*/ 418 h 471"/>
              <a:gd name="T54" fmla="*/ 834 w 875"/>
              <a:gd name="T55" fmla="*/ 392 h 471"/>
              <a:gd name="T56" fmla="*/ 177 w 875"/>
              <a:gd name="T57" fmla="*/ 353 h 471"/>
              <a:gd name="T58" fmla="*/ 158 w 875"/>
              <a:gd name="T59" fmla="*/ 327 h 471"/>
              <a:gd name="T60" fmla="*/ 177 w 875"/>
              <a:gd name="T61" fmla="*/ 353 h 471"/>
              <a:gd name="T62" fmla="*/ 449 w 875"/>
              <a:gd name="T63" fmla="*/ 194 h 471"/>
              <a:gd name="T64" fmla="*/ 507 w 875"/>
              <a:gd name="T65" fmla="*/ 1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5" h="471">
                <a:moveTo>
                  <a:pt x="858" y="311"/>
                </a:moveTo>
                <a:cubicBezTo>
                  <a:pt x="839" y="277"/>
                  <a:pt x="794" y="273"/>
                  <a:pt x="760" y="271"/>
                </a:cubicBezTo>
                <a:cubicBezTo>
                  <a:pt x="745" y="271"/>
                  <a:pt x="731" y="271"/>
                  <a:pt x="718" y="273"/>
                </a:cubicBezTo>
                <a:cubicBezTo>
                  <a:pt x="724" y="262"/>
                  <a:pt x="729" y="250"/>
                  <a:pt x="726" y="241"/>
                </a:cubicBezTo>
                <a:cubicBezTo>
                  <a:pt x="713" y="192"/>
                  <a:pt x="675" y="160"/>
                  <a:pt x="630" y="140"/>
                </a:cubicBezTo>
                <a:cubicBezTo>
                  <a:pt x="595" y="125"/>
                  <a:pt x="554" y="119"/>
                  <a:pt x="516" y="125"/>
                </a:cubicBezTo>
                <a:cubicBezTo>
                  <a:pt x="514" y="114"/>
                  <a:pt x="511" y="103"/>
                  <a:pt x="508" y="93"/>
                </a:cubicBezTo>
                <a:cubicBezTo>
                  <a:pt x="491" y="48"/>
                  <a:pt x="452" y="19"/>
                  <a:pt x="406" y="10"/>
                </a:cubicBezTo>
                <a:cubicBezTo>
                  <a:pt x="357" y="0"/>
                  <a:pt x="310" y="17"/>
                  <a:pt x="270" y="44"/>
                </a:cubicBezTo>
                <a:cubicBezTo>
                  <a:pt x="229" y="73"/>
                  <a:pt x="196" y="115"/>
                  <a:pt x="172" y="159"/>
                </a:cubicBezTo>
                <a:cubicBezTo>
                  <a:pt x="161" y="180"/>
                  <a:pt x="151" y="202"/>
                  <a:pt x="146" y="225"/>
                </a:cubicBezTo>
                <a:cubicBezTo>
                  <a:pt x="141" y="253"/>
                  <a:pt x="147" y="280"/>
                  <a:pt x="146" y="308"/>
                </a:cubicBezTo>
                <a:cubicBezTo>
                  <a:pt x="146" y="311"/>
                  <a:pt x="146" y="314"/>
                  <a:pt x="146" y="317"/>
                </a:cubicBezTo>
                <a:cubicBezTo>
                  <a:pt x="137" y="316"/>
                  <a:pt x="129" y="315"/>
                  <a:pt x="125" y="315"/>
                </a:cubicBezTo>
                <a:cubicBezTo>
                  <a:pt x="101" y="312"/>
                  <a:pt x="82" y="312"/>
                  <a:pt x="60" y="322"/>
                </a:cubicBezTo>
                <a:cubicBezTo>
                  <a:pt x="37" y="332"/>
                  <a:pt x="19" y="350"/>
                  <a:pt x="11" y="374"/>
                </a:cubicBezTo>
                <a:cubicBezTo>
                  <a:pt x="0" y="412"/>
                  <a:pt x="38" y="428"/>
                  <a:pt x="68" y="436"/>
                </a:cubicBezTo>
                <a:cubicBezTo>
                  <a:pt x="198" y="471"/>
                  <a:pt x="336" y="447"/>
                  <a:pt x="469" y="452"/>
                </a:cubicBezTo>
                <a:cubicBezTo>
                  <a:pt x="511" y="454"/>
                  <a:pt x="552" y="454"/>
                  <a:pt x="594" y="451"/>
                </a:cubicBezTo>
                <a:cubicBezTo>
                  <a:pt x="635" y="447"/>
                  <a:pt x="674" y="445"/>
                  <a:pt x="712" y="427"/>
                </a:cubicBezTo>
                <a:cubicBezTo>
                  <a:pt x="714" y="426"/>
                  <a:pt x="712" y="423"/>
                  <a:pt x="710" y="424"/>
                </a:cubicBezTo>
                <a:cubicBezTo>
                  <a:pt x="677" y="436"/>
                  <a:pt x="644" y="436"/>
                  <a:pt x="609" y="440"/>
                </a:cubicBezTo>
                <a:cubicBezTo>
                  <a:pt x="571" y="444"/>
                  <a:pt x="532" y="444"/>
                  <a:pt x="493" y="443"/>
                </a:cubicBezTo>
                <a:cubicBezTo>
                  <a:pt x="460" y="442"/>
                  <a:pt x="427" y="440"/>
                  <a:pt x="393" y="440"/>
                </a:cubicBezTo>
                <a:cubicBezTo>
                  <a:pt x="354" y="440"/>
                  <a:pt x="316" y="443"/>
                  <a:pt x="277" y="444"/>
                </a:cubicBezTo>
                <a:cubicBezTo>
                  <a:pt x="210" y="445"/>
                  <a:pt x="141" y="443"/>
                  <a:pt x="76" y="427"/>
                </a:cubicBezTo>
                <a:cubicBezTo>
                  <a:pt x="56" y="422"/>
                  <a:pt x="28" y="416"/>
                  <a:pt x="21" y="394"/>
                </a:cubicBezTo>
                <a:cubicBezTo>
                  <a:pt x="9" y="355"/>
                  <a:pt x="68" y="324"/>
                  <a:pt x="99" y="323"/>
                </a:cubicBezTo>
                <a:cubicBezTo>
                  <a:pt x="114" y="323"/>
                  <a:pt x="131" y="324"/>
                  <a:pt x="147" y="326"/>
                </a:cubicBezTo>
                <a:cubicBezTo>
                  <a:pt x="149" y="336"/>
                  <a:pt x="152" y="345"/>
                  <a:pt x="159" y="353"/>
                </a:cubicBezTo>
                <a:cubicBezTo>
                  <a:pt x="167" y="362"/>
                  <a:pt x="189" y="370"/>
                  <a:pt x="199" y="360"/>
                </a:cubicBezTo>
                <a:cubicBezTo>
                  <a:pt x="223" y="333"/>
                  <a:pt x="186" y="323"/>
                  <a:pt x="156" y="318"/>
                </a:cubicBezTo>
                <a:cubicBezTo>
                  <a:pt x="155" y="307"/>
                  <a:pt x="157" y="296"/>
                  <a:pt x="155" y="285"/>
                </a:cubicBezTo>
                <a:cubicBezTo>
                  <a:pt x="147" y="221"/>
                  <a:pt x="175" y="165"/>
                  <a:pt x="212" y="115"/>
                </a:cubicBezTo>
                <a:cubicBezTo>
                  <a:pt x="247" y="69"/>
                  <a:pt x="295" y="30"/>
                  <a:pt x="353" y="19"/>
                </a:cubicBezTo>
                <a:cubicBezTo>
                  <a:pt x="414" y="7"/>
                  <a:pt x="480" y="41"/>
                  <a:pt x="499" y="101"/>
                </a:cubicBezTo>
                <a:cubicBezTo>
                  <a:pt x="502" y="109"/>
                  <a:pt x="504" y="118"/>
                  <a:pt x="505" y="127"/>
                </a:cubicBezTo>
                <a:cubicBezTo>
                  <a:pt x="499" y="128"/>
                  <a:pt x="493" y="130"/>
                  <a:pt x="487" y="132"/>
                </a:cubicBezTo>
                <a:cubicBezTo>
                  <a:pt x="448" y="144"/>
                  <a:pt x="432" y="169"/>
                  <a:pt x="438" y="209"/>
                </a:cubicBezTo>
                <a:cubicBezTo>
                  <a:pt x="444" y="245"/>
                  <a:pt x="493" y="216"/>
                  <a:pt x="505" y="199"/>
                </a:cubicBezTo>
                <a:cubicBezTo>
                  <a:pt x="516" y="182"/>
                  <a:pt x="519" y="159"/>
                  <a:pt x="517" y="136"/>
                </a:cubicBezTo>
                <a:cubicBezTo>
                  <a:pt x="522" y="136"/>
                  <a:pt x="527" y="135"/>
                  <a:pt x="532" y="135"/>
                </a:cubicBezTo>
                <a:cubicBezTo>
                  <a:pt x="579" y="132"/>
                  <a:pt x="627" y="146"/>
                  <a:pt x="665" y="174"/>
                </a:cubicBezTo>
                <a:cubicBezTo>
                  <a:pt x="687" y="189"/>
                  <a:pt x="719" y="222"/>
                  <a:pt x="712" y="251"/>
                </a:cubicBezTo>
                <a:cubicBezTo>
                  <a:pt x="711" y="260"/>
                  <a:pt x="707" y="269"/>
                  <a:pt x="701" y="276"/>
                </a:cubicBezTo>
                <a:cubicBezTo>
                  <a:pt x="681" y="282"/>
                  <a:pt x="663" y="292"/>
                  <a:pt x="644" y="309"/>
                </a:cubicBezTo>
                <a:cubicBezTo>
                  <a:pt x="640" y="312"/>
                  <a:pt x="642" y="320"/>
                  <a:pt x="648" y="320"/>
                </a:cubicBezTo>
                <a:cubicBezTo>
                  <a:pt x="669" y="319"/>
                  <a:pt x="686" y="310"/>
                  <a:pt x="701" y="296"/>
                </a:cubicBezTo>
                <a:cubicBezTo>
                  <a:pt x="703" y="294"/>
                  <a:pt x="705" y="291"/>
                  <a:pt x="708" y="288"/>
                </a:cubicBezTo>
                <a:cubicBezTo>
                  <a:pt x="719" y="285"/>
                  <a:pt x="732" y="284"/>
                  <a:pt x="746" y="284"/>
                </a:cubicBezTo>
                <a:cubicBezTo>
                  <a:pt x="778" y="285"/>
                  <a:pt x="816" y="286"/>
                  <a:pt x="840" y="310"/>
                </a:cubicBezTo>
                <a:cubicBezTo>
                  <a:pt x="871" y="341"/>
                  <a:pt x="842" y="372"/>
                  <a:pt x="814" y="388"/>
                </a:cubicBezTo>
                <a:cubicBezTo>
                  <a:pt x="782" y="407"/>
                  <a:pt x="748" y="407"/>
                  <a:pt x="712" y="406"/>
                </a:cubicBezTo>
                <a:cubicBezTo>
                  <a:pt x="705" y="406"/>
                  <a:pt x="704" y="417"/>
                  <a:pt x="711" y="418"/>
                </a:cubicBezTo>
                <a:cubicBezTo>
                  <a:pt x="737" y="419"/>
                  <a:pt x="762" y="420"/>
                  <a:pt x="788" y="416"/>
                </a:cubicBezTo>
                <a:cubicBezTo>
                  <a:pt x="803" y="413"/>
                  <a:pt x="821" y="400"/>
                  <a:pt x="834" y="392"/>
                </a:cubicBezTo>
                <a:cubicBezTo>
                  <a:pt x="864" y="372"/>
                  <a:pt x="875" y="343"/>
                  <a:pt x="858" y="311"/>
                </a:cubicBezTo>
                <a:close/>
                <a:moveTo>
                  <a:pt x="177" y="353"/>
                </a:moveTo>
                <a:cubicBezTo>
                  <a:pt x="170" y="350"/>
                  <a:pt x="165" y="346"/>
                  <a:pt x="162" y="340"/>
                </a:cubicBezTo>
                <a:cubicBezTo>
                  <a:pt x="160" y="336"/>
                  <a:pt x="158" y="332"/>
                  <a:pt x="158" y="327"/>
                </a:cubicBezTo>
                <a:cubicBezTo>
                  <a:pt x="167" y="329"/>
                  <a:pt x="176" y="331"/>
                  <a:pt x="184" y="333"/>
                </a:cubicBezTo>
                <a:cubicBezTo>
                  <a:pt x="182" y="340"/>
                  <a:pt x="179" y="346"/>
                  <a:pt x="177" y="353"/>
                </a:cubicBezTo>
                <a:close/>
                <a:moveTo>
                  <a:pt x="478" y="209"/>
                </a:moveTo>
                <a:cubicBezTo>
                  <a:pt x="462" y="218"/>
                  <a:pt x="448" y="213"/>
                  <a:pt x="449" y="194"/>
                </a:cubicBezTo>
                <a:cubicBezTo>
                  <a:pt x="449" y="182"/>
                  <a:pt x="449" y="169"/>
                  <a:pt x="457" y="160"/>
                </a:cubicBezTo>
                <a:cubicBezTo>
                  <a:pt x="469" y="148"/>
                  <a:pt x="488" y="141"/>
                  <a:pt x="507" y="138"/>
                </a:cubicBezTo>
                <a:cubicBezTo>
                  <a:pt x="509" y="166"/>
                  <a:pt x="502" y="196"/>
                  <a:pt x="478" y="2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9" name="Freeform 74"/>
          <p:cNvSpPr>
            <a:spLocks noEditPoints="1"/>
          </p:cNvSpPr>
          <p:nvPr/>
        </p:nvSpPr>
        <p:spPr bwMode="auto">
          <a:xfrm>
            <a:off x="334566" y="620690"/>
            <a:ext cx="2225456" cy="1325420"/>
          </a:xfrm>
          <a:custGeom>
            <a:avLst/>
            <a:gdLst>
              <a:gd name="T0" fmla="*/ 746 w 784"/>
              <a:gd name="T1" fmla="*/ 339 h 467"/>
              <a:gd name="T2" fmla="*/ 670 w 784"/>
              <a:gd name="T3" fmla="*/ 311 h 467"/>
              <a:gd name="T4" fmla="*/ 690 w 784"/>
              <a:gd name="T5" fmla="*/ 194 h 467"/>
              <a:gd name="T6" fmla="*/ 579 w 784"/>
              <a:gd name="T7" fmla="*/ 173 h 467"/>
              <a:gd name="T8" fmla="*/ 561 w 784"/>
              <a:gd name="T9" fmla="*/ 95 h 467"/>
              <a:gd name="T10" fmla="*/ 460 w 784"/>
              <a:gd name="T11" fmla="*/ 93 h 467"/>
              <a:gd name="T12" fmla="*/ 382 w 784"/>
              <a:gd name="T13" fmla="*/ 14 h 467"/>
              <a:gd name="T14" fmla="*/ 237 w 784"/>
              <a:gd name="T15" fmla="*/ 160 h 467"/>
              <a:gd name="T16" fmla="*/ 96 w 784"/>
              <a:gd name="T17" fmla="*/ 173 h 467"/>
              <a:gd name="T18" fmla="*/ 67 w 784"/>
              <a:gd name="T19" fmla="*/ 317 h 467"/>
              <a:gd name="T20" fmla="*/ 15 w 784"/>
              <a:gd name="T21" fmla="*/ 350 h 467"/>
              <a:gd name="T22" fmla="*/ 78 w 784"/>
              <a:gd name="T23" fmla="*/ 437 h 467"/>
              <a:gd name="T24" fmla="*/ 126 w 784"/>
              <a:gd name="T25" fmla="*/ 448 h 467"/>
              <a:gd name="T26" fmla="*/ 241 w 784"/>
              <a:gd name="T27" fmla="*/ 452 h 467"/>
              <a:gd name="T28" fmla="*/ 481 w 784"/>
              <a:gd name="T29" fmla="*/ 438 h 467"/>
              <a:gd name="T30" fmla="*/ 537 w 784"/>
              <a:gd name="T31" fmla="*/ 435 h 467"/>
              <a:gd name="T32" fmla="*/ 644 w 784"/>
              <a:gd name="T33" fmla="*/ 464 h 467"/>
              <a:gd name="T34" fmla="*/ 781 w 784"/>
              <a:gd name="T35" fmla="*/ 382 h 467"/>
              <a:gd name="T36" fmla="*/ 640 w 784"/>
              <a:gd name="T37" fmla="*/ 453 h 467"/>
              <a:gd name="T38" fmla="*/ 585 w 784"/>
              <a:gd name="T39" fmla="*/ 434 h 467"/>
              <a:gd name="T40" fmla="*/ 589 w 784"/>
              <a:gd name="T41" fmla="*/ 426 h 467"/>
              <a:gd name="T42" fmla="*/ 578 w 784"/>
              <a:gd name="T43" fmla="*/ 420 h 467"/>
              <a:gd name="T44" fmla="*/ 551 w 784"/>
              <a:gd name="T45" fmla="*/ 426 h 467"/>
              <a:gd name="T46" fmla="*/ 483 w 784"/>
              <a:gd name="T47" fmla="*/ 427 h 467"/>
              <a:gd name="T48" fmla="*/ 355 w 784"/>
              <a:gd name="T49" fmla="*/ 435 h 467"/>
              <a:gd name="T50" fmla="*/ 119 w 784"/>
              <a:gd name="T51" fmla="*/ 435 h 467"/>
              <a:gd name="T52" fmla="*/ 24 w 784"/>
              <a:gd name="T53" fmla="*/ 388 h 467"/>
              <a:gd name="T54" fmla="*/ 62 w 784"/>
              <a:gd name="T55" fmla="*/ 330 h 467"/>
              <a:gd name="T56" fmla="*/ 73 w 784"/>
              <a:gd name="T57" fmla="*/ 330 h 467"/>
              <a:gd name="T58" fmla="*/ 127 w 784"/>
              <a:gd name="T59" fmla="*/ 317 h 467"/>
              <a:gd name="T60" fmla="*/ 76 w 784"/>
              <a:gd name="T61" fmla="*/ 313 h 467"/>
              <a:gd name="T62" fmla="*/ 80 w 784"/>
              <a:gd name="T63" fmla="*/ 199 h 467"/>
              <a:gd name="T64" fmla="*/ 236 w 784"/>
              <a:gd name="T65" fmla="*/ 171 h 467"/>
              <a:gd name="T66" fmla="*/ 239 w 784"/>
              <a:gd name="T67" fmla="*/ 219 h 467"/>
              <a:gd name="T68" fmla="*/ 274 w 784"/>
              <a:gd name="T69" fmla="*/ 184 h 467"/>
              <a:gd name="T70" fmla="*/ 250 w 784"/>
              <a:gd name="T71" fmla="*/ 138 h 467"/>
              <a:gd name="T72" fmla="*/ 373 w 784"/>
              <a:gd name="T73" fmla="*/ 23 h 467"/>
              <a:gd name="T74" fmla="*/ 447 w 784"/>
              <a:gd name="T75" fmla="*/ 83 h 467"/>
              <a:gd name="T76" fmla="*/ 416 w 784"/>
              <a:gd name="T77" fmla="*/ 128 h 467"/>
              <a:gd name="T78" fmla="*/ 457 w 784"/>
              <a:gd name="T79" fmla="*/ 143 h 467"/>
              <a:gd name="T80" fmla="*/ 462 w 784"/>
              <a:gd name="T81" fmla="*/ 104 h 467"/>
              <a:gd name="T82" fmla="*/ 568 w 784"/>
              <a:gd name="T83" fmla="*/ 170 h 467"/>
              <a:gd name="T84" fmla="*/ 530 w 784"/>
              <a:gd name="T85" fmla="*/ 208 h 467"/>
              <a:gd name="T86" fmla="*/ 573 w 784"/>
              <a:gd name="T87" fmla="*/ 184 h 467"/>
              <a:gd name="T88" fmla="*/ 680 w 784"/>
              <a:gd name="T89" fmla="*/ 200 h 467"/>
              <a:gd name="T90" fmla="*/ 635 w 784"/>
              <a:gd name="T91" fmla="*/ 313 h 467"/>
              <a:gd name="T92" fmla="*/ 615 w 784"/>
              <a:gd name="T93" fmla="*/ 329 h 467"/>
              <a:gd name="T94" fmla="*/ 671 w 784"/>
              <a:gd name="T95" fmla="*/ 323 h 467"/>
              <a:gd name="T96" fmla="*/ 769 w 784"/>
              <a:gd name="T97" fmla="*/ 380 h 467"/>
              <a:gd name="T98" fmla="*/ 80 w 784"/>
              <a:gd name="T99" fmla="*/ 323 h 467"/>
              <a:gd name="T100" fmla="*/ 116 w 784"/>
              <a:gd name="T101" fmla="*/ 321 h 467"/>
              <a:gd name="T102" fmla="*/ 101 w 784"/>
              <a:gd name="T103" fmla="*/ 339 h 467"/>
              <a:gd name="T104" fmla="*/ 246 w 784"/>
              <a:gd name="T105" fmla="*/ 174 h 467"/>
              <a:gd name="T106" fmla="*/ 252 w 784"/>
              <a:gd name="T107" fmla="*/ 219 h 467"/>
              <a:gd name="T108" fmla="*/ 246 w 784"/>
              <a:gd name="T109" fmla="*/ 174 h 467"/>
              <a:gd name="T110" fmla="*/ 435 w 784"/>
              <a:gd name="T111" fmla="*/ 168 h 467"/>
              <a:gd name="T112" fmla="*/ 439 w 784"/>
              <a:gd name="T113" fmla="*/ 117 h 467"/>
              <a:gd name="T114" fmla="*/ 449 w 784"/>
              <a:gd name="T115" fmla="*/ 130 h 467"/>
              <a:gd name="T116" fmla="*/ 546 w 784"/>
              <a:gd name="T117" fmla="*/ 199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4" h="467">
                <a:moveTo>
                  <a:pt x="781" y="382"/>
                </a:moveTo>
                <a:cubicBezTo>
                  <a:pt x="777" y="362"/>
                  <a:pt x="763" y="348"/>
                  <a:pt x="746" y="339"/>
                </a:cubicBezTo>
                <a:cubicBezTo>
                  <a:pt x="726" y="328"/>
                  <a:pt x="705" y="320"/>
                  <a:pt x="683" y="314"/>
                </a:cubicBezTo>
                <a:cubicBezTo>
                  <a:pt x="679" y="313"/>
                  <a:pt x="674" y="312"/>
                  <a:pt x="670" y="311"/>
                </a:cubicBezTo>
                <a:cubicBezTo>
                  <a:pt x="681" y="305"/>
                  <a:pt x="691" y="297"/>
                  <a:pt x="700" y="286"/>
                </a:cubicBezTo>
                <a:cubicBezTo>
                  <a:pt x="720" y="260"/>
                  <a:pt x="713" y="216"/>
                  <a:pt x="690" y="194"/>
                </a:cubicBezTo>
                <a:cubicBezTo>
                  <a:pt x="667" y="172"/>
                  <a:pt x="626" y="174"/>
                  <a:pt x="596" y="172"/>
                </a:cubicBezTo>
                <a:cubicBezTo>
                  <a:pt x="591" y="172"/>
                  <a:pt x="585" y="172"/>
                  <a:pt x="579" y="173"/>
                </a:cubicBezTo>
                <a:cubicBezTo>
                  <a:pt x="579" y="172"/>
                  <a:pt x="579" y="172"/>
                  <a:pt x="579" y="171"/>
                </a:cubicBezTo>
                <a:cubicBezTo>
                  <a:pt x="590" y="149"/>
                  <a:pt x="579" y="110"/>
                  <a:pt x="561" y="95"/>
                </a:cubicBezTo>
                <a:cubicBezTo>
                  <a:pt x="539" y="77"/>
                  <a:pt x="511" y="79"/>
                  <a:pt x="485" y="85"/>
                </a:cubicBezTo>
                <a:cubicBezTo>
                  <a:pt x="477" y="87"/>
                  <a:pt x="468" y="89"/>
                  <a:pt x="460" y="93"/>
                </a:cubicBezTo>
                <a:cubicBezTo>
                  <a:pt x="458" y="80"/>
                  <a:pt x="455" y="67"/>
                  <a:pt x="448" y="57"/>
                </a:cubicBezTo>
                <a:cubicBezTo>
                  <a:pt x="433" y="34"/>
                  <a:pt x="408" y="21"/>
                  <a:pt x="382" y="14"/>
                </a:cubicBezTo>
                <a:cubicBezTo>
                  <a:pt x="327" y="0"/>
                  <a:pt x="277" y="31"/>
                  <a:pt x="255" y="82"/>
                </a:cubicBezTo>
                <a:cubicBezTo>
                  <a:pt x="244" y="106"/>
                  <a:pt x="239" y="133"/>
                  <a:pt x="237" y="160"/>
                </a:cubicBezTo>
                <a:cubicBezTo>
                  <a:pt x="219" y="155"/>
                  <a:pt x="200" y="154"/>
                  <a:pt x="183" y="153"/>
                </a:cubicBezTo>
                <a:cubicBezTo>
                  <a:pt x="151" y="151"/>
                  <a:pt x="122" y="155"/>
                  <a:pt x="96" y="173"/>
                </a:cubicBezTo>
                <a:cubicBezTo>
                  <a:pt x="71" y="189"/>
                  <a:pt x="55" y="211"/>
                  <a:pt x="55" y="241"/>
                </a:cubicBezTo>
                <a:cubicBezTo>
                  <a:pt x="54" y="266"/>
                  <a:pt x="57" y="293"/>
                  <a:pt x="67" y="317"/>
                </a:cubicBezTo>
                <a:cubicBezTo>
                  <a:pt x="61" y="319"/>
                  <a:pt x="54" y="320"/>
                  <a:pt x="49" y="323"/>
                </a:cubicBezTo>
                <a:cubicBezTo>
                  <a:pt x="35" y="330"/>
                  <a:pt x="23" y="338"/>
                  <a:pt x="15" y="350"/>
                </a:cubicBezTo>
                <a:cubicBezTo>
                  <a:pt x="0" y="373"/>
                  <a:pt x="16" y="403"/>
                  <a:pt x="34" y="419"/>
                </a:cubicBezTo>
                <a:cubicBezTo>
                  <a:pt x="47" y="430"/>
                  <a:pt x="62" y="434"/>
                  <a:pt x="78" y="437"/>
                </a:cubicBezTo>
                <a:cubicBezTo>
                  <a:pt x="86" y="439"/>
                  <a:pt x="93" y="441"/>
                  <a:pt x="102" y="442"/>
                </a:cubicBezTo>
                <a:cubicBezTo>
                  <a:pt x="110" y="443"/>
                  <a:pt x="118" y="447"/>
                  <a:pt x="126" y="448"/>
                </a:cubicBezTo>
                <a:cubicBezTo>
                  <a:pt x="144" y="451"/>
                  <a:pt x="163" y="455"/>
                  <a:pt x="181" y="454"/>
                </a:cubicBezTo>
                <a:cubicBezTo>
                  <a:pt x="201" y="453"/>
                  <a:pt x="221" y="452"/>
                  <a:pt x="241" y="452"/>
                </a:cubicBezTo>
                <a:cubicBezTo>
                  <a:pt x="280" y="450"/>
                  <a:pt x="318" y="448"/>
                  <a:pt x="357" y="446"/>
                </a:cubicBezTo>
                <a:cubicBezTo>
                  <a:pt x="399" y="443"/>
                  <a:pt x="440" y="440"/>
                  <a:pt x="481" y="438"/>
                </a:cubicBezTo>
                <a:cubicBezTo>
                  <a:pt x="490" y="438"/>
                  <a:pt x="498" y="435"/>
                  <a:pt x="507" y="434"/>
                </a:cubicBezTo>
                <a:cubicBezTo>
                  <a:pt x="517" y="433"/>
                  <a:pt x="527" y="434"/>
                  <a:pt x="537" y="435"/>
                </a:cubicBezTo>
                <a:cubicBezTo>
                  <a:pt x="541" y="435"/>
                  <a:pt x="545" y="436"/>
                  <a:pt x="549" y="436"/>
                </a:cubicBezTo>
                <a:cubicBezTo>
                  <a:pt x="568" y="465"/>
                  <a:pt x="614" y="463"/>
                  <a:pt x="644" y="464"/>
                </a:cubicBezTo>
                <a:cubicBezTo>
                  <a:pt x="686" y="467"/>
                  <a:pt x="733" y="460"/>
                  <a:pt x="766" y="432"/>
                </a:cubicBezTo>
                <a:cubicBezTo>
                  <a:pt x="781" y="419"/>
                  <a:pt x="784" y="401"/>
                  <a:pt x="781" y="382"/>
                </a:cubicBezTo>
                <a:close/>
                <a:moveTo>
                  <a:pt x="747" y="431"/>
                </a:moveTo>
                <a:cubicBezTo>
                  <a:pt x="715" y="451"/>
                  <a:pt x="677" y="455"/>
                  <a:pt x="640" y="453"/>
                </a:cubicBezTo>
                <a:cubicBezTo>
                  <a:pt x="617" y="451"/>
                  <a:pt x="585" y="453"/>
                  <a:pt x="566" y="437"/>
                </a:cubicBezTo>
                <a:cubicBezTo>
                  <a:pt x="572" y="437"/>
                  <a:pt x="578" y="434"/>
                  <a:pt x="585" y="434"/>
                </a:cubicBezTo>
                <a:cubicBezTo>
                  <a:pt x="587" y="434"/>
                  <a:pt x="589" y="432"/>
                  <a:pt x="589" y="430"/>
                </a:cubicBezTo>
                <a:cubicBezTo>
                  <a:pt x="589" y="429"/>
                  <a:pt x="589" y="427"/>
                  <a:pt x="589" y="426"/>
                </a:cubicBezTo>
                <a:cubicBezTo>
                  <a:pt x="589" y="421"/>
                  <a:pt x="583" y="421"/>
                  <a:pt x="582" y="424"/>
                </a:cubicBezTo>
                <a:cubicBezTo>
                  <a:pt x="581" y="422"/>
                  <a:pt x="580" y="420"/>
                  <a:pt x="578" y="420"/>
                </a:cubicBezTo>
                <a:cubicBezTo>
                  <a:pt x="569" y="420"/>
                  <a:pt x="562" y="425"/>
                  <a:pt x="553" y="425"/>
                </a:cubicBezTo>
                <a:cubicBezTo>
                  <a:pt x="552" y="425"/>
                  <a:pt x="552" y="426"/>
                  <a:pt x="551" y="426"/>
                </a:cubicBezTo>
                <a:cubicBezTo>
                  <a:pt x="547" y="425"/>
                  <a:pt x="542" y="425"/>
                  <a:pt x="538" y="425"/>
                </a:cubicBezTo>
                <a:cubicBezTo>
                  <a:pt x="519" y="423"/>
                  <a:pt x="502" y="423"/>
                  <a:pt x="483" y="427"/>
                </a:cubicBezTo>
                <a:cubicBezTo>
                  <a:pt x="464" y="431"/>
                  <a:pt x="442" y="430"/>
                  <a:pt x="422" y="431"/>
                </a:cubicBezTo>
                <a:cubicBezTo>
                  <a:pt x="400" y="432"/>
                  <a:pt x="378" y="434"/>
                  <a:pt x="355" y="435"/>
                </a:cubicBezTo>
                <a:cubicBezTo>
                  <a:pt x="314" y="437"/>
                  <a:pt x="273" y="440"/>
                  <a:pt x="232" y="441"/>
                </a:cubicBezTo>
                <a:cubicBezTo>
                  <a:pt x="195" y="442"/>
                  <a:pt x="155" y="446"/>
                  <a:pt x="119" y="435"/>
                </a:cubicBezTo>
                <a:cubicBezTo>
                  <a:pt x="104" y="430"/>
                  <a:pt x="87" y="428"/>
                  <a:pt x="71" y="425"/>
                </a:cubicBezTo>
                <a:cubicBezTo>
                  <a:pt x="49" y="421"/>
                  <a:pt x="35" y="407"/>
                  <a:pt x="24" y="388"/>
                </a:cubicBezTo>
                <a:cubicBezTo>
                  <a:pt x="14" y="370"/>
                  <a:pt x="23" y="353"/>
                  <a:pt x="37" y="342"/>
                </a:cubicBezTo>
                <a:cubicBezTo>
                  <a:pt x="44" y="336"/>
                  <a:pt x="53" y="333"/>
                  <a:pt x="62" y="330"/>
                </a:cubicBezTo>
                <a:cubicBezTo>
                  <a:pt x="65" y="329"/>
                  <a:pt x="68" y="328"/>
                  <a:pt x="71" y="326"/>
                </a:cubicBezTo>
                <a:cubicBezTo>
                  <a:pt x="72" y="327"/>
                  <a:pt x="72" y="329"/>
                  <a:pt x="73" y="330"/>
                </a:cubicBezTo>
                <a:cubicBezTo>
                  <a:pt x="84" y="351"/>
                  <a:pt x="111" y="356"/>
                  <a:pt x="128" y="338"/>
                </a:cubicBezTo>
                <a:cubicBezTo>
                  <a:pt x="134" y="331"/>
                  <a:pt x="133" y="323"/>
                  <a:pt x="127" y="317"/>
                </a:cubicBezTo>
                <a:cubicBezTo>
                  <a:pt x="119" y="307"/>
                  <a:pt x="103" y="310"/>
                  <a:pt x="91" y="310"/>
                </a:cubicBezTo>
                <a:cubicBezTo>
                  <a:pt x="86" y="310"/>
                  <a:pt x="81" y="311"/>
                  <a:pt x="76" y="313"/>
                </a:cubicBezTo>
                <a:cubicBezTo>
                  <a:pt x="74" y="306"/>
                  <a:pt x="72" y="299"/>
                  <a:pt x="71" y="294"/>
                </a:cubicBezTo>
                <a:cubicBezTo>
                  <a:pt x="63" y="264"/>
                  <a:pt x="57" y="224"/>
                  <a:pt x="80" y="199"/>
                </a:cubicBezTo>
                <a:cubicBezTo>
                  <a:pt x="106" y="172"/>
                  <a:pt x="140" y="160"/>
                  <a:pt x="178" y="163"/>
                </a:cubicBezTo>
                <a:cubicBezTo>
                  <a:pt x="194" y="164"/>
                  <a:pt x="217" y="165"/>
                  <a:pt x="236" y="171"/>
                </a:cubicBezTo>
                <a:cubicBezTo>
                  <a:pt x="236" y="173"/>
                  <a:pt x="236" y="175"/>
                  <a:pt x="236" y="177"/>
                </a:cubicBezTo>
                <a:cubicBezTo>
                  <a:pt x="235" y="191"/>
                  <a:pt x="235" y="206"/>
                  <a:pt x="239" y="219"/>
                </a:cubicBezTo>
                <a:cubicBezTo>
                  <a:pt x="243" y="229"/>
                  <a:pt x="254" y="233"/>
                  <a:pt x="264" y="234"/>
                </a:cubicBezTo>
                <a:cubicBezTo>
                  <a:pt x="292" y="237"/>
                  <a:pt x="283" y="197"/>
                  <a:pt x="274" y="184"/>
                </a:cubicBezTo>
                <a:cubicBezTo>
                  <a:pt x="267" y="174"/>
                  <a:pt x="257" y="168"/>
                  <a:pt x="247" y="163"/>
                </a:cubicBezTo>
                <a:cubicBezTo>
                  <a:pt x="248" y="155"/>
                  <a:pt x="249" y="146"/>
                  <a:pt x="250" y="138"/>
                </a:cubicBezTo>
                <a:cubicBezTo>
                  <a:pt x="254" y="106"/>
                  <a:pt x="266" y="71"/>
                  <a:pt x="290" y="48"/>
                </a:cubicBezTo>
                <a:cubicBezTo>
                  <a:pt x="312" y="26"/>
                  <a:pt x="343" y="17"/>
                  <a:pt x="373" y="23"/>
                </a:cubicBezTo>
                <a:cubicBezTo>
                  <a:pt x="388" y="25"/>
                  <a:pt x="403" y="32"/>
                  <a:pt x="416" y="40"/>
                </a:cubicBezTo>
                <a:cubicBezTo>
                  <a:pt x="433" y="51"/>
                  <a:pt x="442" y="64"/>
                  <a:pt x="447" y="83"/>
                </a:cubicBezTo>
                <a:cubicBezTo>
                  <a:pt x="448" y="88"/>
                  <a:pt x="449" y="93"/>
                  <a:pt x="449" y="98"/>
                </a:cubicBezTo>
                <a:cubicBezTo>
                  <a:pt x="436" y="105"/>
                  <a:pt x="424" y="114"/>
                  <a:pt x="416" y="128"/>
                </a:cubicBezTo>
                <a:cubicBezTo>
                  <a:pt x="407" y="142"/>
                  <a:pt x="414" y="167"/>
                  <a:pt x="427" y="177"/>
                </a:cubicBezTo>
                <a:cubicBezTo>
                  <a:pt x="445" y="191"/>
                  <a:pt x="455" y="152"/>
                  <a:pt x="457" y="143"/>
                </a:cubicBezTo>
                <a:cubicBezTo>
                  <a:pt x="459" y="131"/>
                  <a:pt x="461" y="118"/>
                  <a:pt x="460" y="104"/>
                </a:cubicBezTo>
                <a:cubicBezTo>
                  <a:pt x="461" y="104"/>
                  <a:pt x="461" y="104"/>
                  <a:pt x="462" y="104"/>
                </a:cubicBezTo>
                <a:cubicBezTo>
                  <a:pt x="490" y="91"/>
                  <a:pt x="542" y="79"/>
                  <a:pt x="561" y="112"/>
                </a:cubicBezTo>
                <a:cubicBezTo>
                  <a:pt x="571" y="128"/>
                  <a:pt x="577" y="152"/>
                  <a:pt x="568" y="170"/>
                </a:cubicBezTo>
                <a:cubicBezTo>
                  <a:pt x="567" y="171"/>
                  <a:pt x="566" y="173"/>
                  <a:pt x="565" y="176"/>
                </a:cubicBezTo>
                <a:cubicBezTo>
                  <a:pt x="548" y="181"/>
                  <a:pt x="533" y="191"/>
                  <a:pt x="530" y="208"/>
                </a:cubicBezTo>
                <a:cubicBezTo>
                  <a:pt x="530" y="211"/>
                  <a:pt x="532" y="214"/>
                  <a:pt x="535" y="214"/>
                </a:cubicBezTo>
                <a:cubicBezTo>
                  <a:pt x="552" y="214"/>
                  <a:pt x="564" y="199"/>
                  <a:pt x="573" y="184"/>
                </a:cubicBezTo>
                <a:cubicBezTo>
                  <a:pt x="584" y="181"/>
                  <a:pt x="598" y="183"/>
                  <a:pt x="609" y="184"/>
                </a:cubicBezTo>
                <a:cubicBezTo>
                  <a:pt x="633" y="186"/>
                  <a:pt x="660" y="185"/>
                  <a:pt x="680" y="200"/>
                </a:cubicBezTo>
                <a:cubicBezTo>
                  <a:pt x="706" y="219"/>
                  <a:pt x="706" y="264"/>
                  <a:pt x="686" y="286"/>
                </a:cubicBezTo>
                <a:cubicBezTo>
                  <a:pt x="671" y="301"/>
                  <a:pt x="654" y="309"/>
                  <a:pt x="635" y="313"/>
                </a:cubicBezTo>
                <a:cubicBezTo>
                  <a:pt x="628" y="315"/>
                  <a:pt x="620" y="317"/>
                  <a:pt x="613" y="318"/>
                </a:cubicBezTo>
                <a:cubicBezTo>
                  <a:pt x="606" y="320"/>
                  <a:pt x="608" y="330"/>
                  <a:pt x="615" y="329"/>
                </a:cubicBezTo>
                <a:cubicBezTo>
                  <a:pt x="621" y="328"/>
                  <a:pt x="627" y="327"/>
                  <a:pt x="633" y="325"/>
                </a:cubicBezTo>
                <a:cubicBezTo>
                  <a:pt x="646" y="323"/>
                  <a:pt x="658" y="321"/>
                  <a:pt x="671" y="323"/>
                </a:cubicBezTo>
                <a:cubicBezTo>
                  <a:pt x="689" y="325"/>
                  <a:pt x="709" y="334"/>
                  <a:pt x="726" y="341"/>
                </a:cubicBezTo>
                <a:cubicBezTo>
                  <a:pt x="745" y="349"/>
                  <a:pt x="762" y="360"/>
                  <a:pt x="769" y="380"/>
                </a:cubicBezTo>
                <a:cubicBezTo>
                  <a:pt x="776" y="402"/>
                  <a:pt x="766" y="420"/>
                  <a:pt x="747" y="431"/>
                </a:cubicBezTo>
                <a:close/>
                <a:moveTo>
                  <a:pt x="80" y="323"/>
                </a:moveTo>
                <a:cubicBezTo>
                  <a:pt x="85" y="321"/>
                  <a:pt x="89" y="320"/>
                  <a:pt x="94" y="320"/>
                </a:cubicBezTo>
                <a:cubicBezTo>
                  <a:pt x="101" y="320"/>
                  <a:pt x="109" y="319"/>
                  <a:pt x="116" y="321"/>
                </a:cubicBezTo>
                <a:cubicBezTo>
                  <a:pt x="130" y="325"/>
                  <a:pt x="117" y="334"/>
                  <a:pt x="114" y="336"/>
                </a:cubicBezTo>
                <a:cubicBezTo>
                  <a:pt x="110" y="338"/>
                  <a:pt x="106" y="339"/>
                  <a:pt x="101" y="339"/>
                </a:cubicBezTo>
                <a:cubicBezTo>
                  <a:pt x="92" y="339"/>
                  <a:pt x="85" y="332"/>
                  <a:pt x="80" y="323"/>
                </a:cubicBezTo>
                <a:close/>
                <a:moveTo>
                  <a:pt x="246" y="174"/>
                </a:moveTo>
                <a:cubicBezTo>
                  <a:pt x="262" y="181"/>
                  <a:pt x="274" y="194"/>
                  <a:pt x="273" y="215"/>
                </a:cubicBezTo>
                <a:cubicBezTo>
                  <a:pt x="273" y="229"/>
                  <a:pt x="258" y="223"/>
                  <a:pt x="252" y="219"/>
                </a:cubicBezTo>
                <a:cubicBezTo>
                  <a:pt x="245" y="215"/>
                  <a:pt x="246" y="196"/>
                  <a:pt x="246" y="190"/>
                </a:cubicBezTo>
                <a:cubicBezTo>
                  <a:pt x="246" y="185"/>
                  <a:pt x="246" y="179"/>
                  <a:pt x="246" y="174"/>
                </a:cubicBezTo>
                <a:close/>
                <a:moveTo>
                  <a:pt x="449" y="130"/>
                </a:moveTo>
                <a:cubicBezTo>
                  <a:pt x="447" y="142"/>
                  <a:pt x="446" y="161"/>
                  <a:pt x="435" y="168"/>
                </a:cubicBezTo>
                <a:cubicBezTo>
                  <a:pt x="428" y="172"/>
                  <a:pt x="422" y="144"/>
                  <a:pt x="422" y="140"/>
                </a:cubicBezTo>
                <a:cubicBezTo>
                  <a:pt x="421" y="132"/>
                  <a:pt x="433" y="121"/>
                  <a:pt x="439" y="117"/>
                </a:cubicBezTo>
                <a:cubicBezTo>
                  <a:pt x="442" y="114"/>
                  <a:pt x="446" y="112"/>
                  <a:pt x="450" y="109"/>
                </a:cubicBezTo>
                <a:cubicBezTo>
                  <a:pt x="450" y="116"/>
                  <a:pt x="449" y="123"/>
                  <a:pt x="449" y="130"/>
                </a:cubicBezTo>
                <a:close/>
                <a:moveTo>
                  <a:pt x="552" y="194"/>
                </a:moveTo>
                <a:cubicBezTo>
                  <a:pt x="550" y="196"/>
                  <a:pt x="548" y="198"/>
                  <a:pt x="546" y="199"/>
                </a:cubicBezTo>
                <a:cubicBezTo>
                  <a:pt x="548" y="198"/>
                  <a:pt x="550" y="196"/>
                  <a:pt x="552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91" y="346425"/>
            <a:ext cx="2530287" cy="480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7" y="5153971"/>
            <a:ext cx="7672473" cy="201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0" name="Freeform 75"/>
          <p:cNvSpPr>
            <a:spLocks noEditPoints="1"/>
          </p:cNvSpPr>
          <p:nvPr/>
        </p:nvSpPr>
        <p:spPr bwMode="auto">
          <a:xfrm>
            <a:off x="10487697" y="2276873"/>
            <a:ext cx="1566395" cy="837011"/>
          </a:xfrm>
          <a:custGeom>
            <a:avLst/>
            <a:gdLst>
              <a:gd name="T0" fmla="*/ 650 w 801"/>
              <a:gd name="T1" fmla="*/ 343 h 428"/>
              <a:gd name="T2" fmla="*/ 729 w 801"/>
              <a:gd name="T3" fmla="*/ 231 h 428"/>
              <a:gd name="T4" fmla="*/ 705 w 801"/>
              <a:gd name="T5" fmla="*/ 204 h 428"/>
              <a:gd name="T6" fmla="*/ 556 w 801"/>
              <a:gd name="T7" fmla="*/ 160 h 428"/>
              <a:gd name="T8" fmla="*/ 557 w 801"/>
              <a:gd name="T9" fmla="*/ 84 h 428"/>
              <a:gd name="T10" fmla="*/ 480 w 801"/>
              <a:gd name="T11" fmla="*/ 7 h 428"/>
              <a:gd name="T12" fmla="*/ 365 w 801"/>
              <a:gd name="T13" fmla="*/ 29 h 428"/>
              <a:gd name="T14" fmla="*/ 308 w 801"/>
              <a:gd name="T15" fmla="*/ 32 h 428"/>
              <a:gd name="T16" fmla="*/ 103 w 801"/>
              <a:gd name="T17" fmla="*/ 24 h 428"/>
              <a:gd name="T18" fmla="*/ 63 w 801"/>
              <a:gd name="T19" fmla="*/ 126 h 428"/>
              <a:gd name="T20" fmla="*/ 88 w 801"/>
              <a:gd name="T21" fmla="*/ 229 h 428"/>
              <a:gd name="T22" fmla="*/ 68 w 801"/>
              <a:gd name="T23" fmla="*/ 254 h 428"/>
              <a:gd name="T24" fmla="*/ 94 w 801"/>
              <a:gd name="T25" fmla="*/ 406 h 428"/>
              <a:gd name="T26" fmla="*/ 566 w 801"/>
              <a:gd name="T27" fmla="*/ 403 h 428"/>
              <a:gd name="T28" fmla="*/ 708 w 801"/>
              <a:gd name="T29" fmla="*/ 373 h 428"/>
              <a:gd name="T30" fmla="*/ 379 w 801"/>
              <a:gd name="T31" fmla="*/ 407 h 428"/>
              <a:gd name="T32" fmla="*/ 130 w 801"/>
              <a:gd name="T33" fmla="*/ 400 h 428"/>
              <a:gd name="T34" fmla="*/ 22 w 801"/>
              <a:gd name="T35" fmla="*/ 299 h 428"/>
              <a:gd name="T36" fmla="*/ 108 w 801"/>
              <a:gd name="T37" fmla="*/ 265 h 428"/>
              <a:gd name="T38" fmla="*/ 149 w 801"/>
              <a:gd name="T39" fmla="*/ 284 h 428"/>
              <a:gd name="T40" fmla="*/ 108 w 801"/>
              <a:gd name="T41" fmla="*/ 246 h 428"/>
              <a:gd name="T42" fmla="*/ 93 w 801"/>
              <a:gd name="T43" fmla="*/ 49 h 428"/>
              <a:gd name="T44" fmla="*/ 328 w 801"/>
              <a:gd name="T45" fmla="*/ 73 h 428"/>
              <a:gd name="T46" fmla="*/ 323 w 801"/>
              <a:gd name="T47" fmla="*/ 144 h 428"/>
              <a:gd name="T48" fmla="*/ 340 w 801"/>
              <a:gd name="T49" fmla="*/ 74 h 428"/>
              <a:gd name="T50" fmla="*/ 509 w 801"/>
              <a:gd name="T51" fmla="*/ 32 h 428"/>
              <a:gd name="T52" fmla="*/ 526 w 801"/>
              <a:gd name="T53" fmla="*/ 186 h 428"/>
              <a:gd name="T54" fmla="*/ 647 w 801"/>
              <a:gd name="T55" fmla="*/ 144 h 428"/>
              <a:gd name="T56" fmla="*/ 684 w 801"/>
              <a:gd name="T57" fmla="*/ 213 h 428"/>
              <a:gd name="T58" fmla="*/ 637 w 801"/>
              <a:gd name="T59" fmla="*/ 243 h 428"/>
              <a:gd name="T60" fmla="*/ 705 w 801"/>
              <a:gd name="T61" fmla="*/ 228 h 428"/>
              <a:gd name="T62" fmla="*/ 762 w 801"/>
              <a:gd name="T63" fmla="*/ 276 h 428"/>
              <a:gd name="T64" fmla="*/ 128 w 801"/>
              <a:gd name="T65" fmla="*/ 274 h 428"/>
              <a:gd name="T66" fmla="*/ 134 w 801"/>
              <a:gd name="T67" fmla="*/ 284 h 428"/>
              <a:gd name="T68" fmla="*/ 122 w 801"/>
              <a:gd name="T69" fmla="*/ 271 h 428"/>
              <a:gd name="T70" fmla="*/ 336 w 801"/>
              <a:gd name="T71" fmla="*/ 124 h 428"/>
              <a:gd name="T72" fmla="*/ 327 w 801"/>
              <a:gd name="T73" fmla="*/ 120 h 428"/>
              <a:gd name="T74" fmla="*/ 336 w 801"/>
              <a:gd name="T75" fmla="*/ 124 h 428"/>
              <a:gd name="T76" fmla="*/ 670 w 801"/>
              <a:gd name="T77" fmla="*/ 222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1" h="428">
                <a:moveTo>
                  <a:pt x="650" y="334"/>
                </a:moveTo>
                <a:cubicBezTo>
                  <a:pt x="644" y="334"/>
                  <a:pt x="644" y="343"/>
                  <a:pt x="650" y="343"/>
                </a:cubicBezTo>
                <a:cubicBezTo>
                  <a:pt x="687" y="343"/>
                  <a:pt x="801" y="324"/>
                  <a:pt x="767" y="263"/>
                </a:cubicBezTo>
                <a:cubicBezTo>
                  <a:pt x="759" y="249"/>
                  <a:pt x="741" y="241"/>
                  <a:pt x="729" y="231"/>
                </a:cubicBezTo>
                <a:cubicBezTo>
                  <a:pt x="719" y="223"/>
                  <a:pt x="709" y="218"/>
                  <a:pt x="697" y="215"/>
                </a:cubicBezTo>
                <a:cubicBezTo>
                  <a:pt x="700" y="211"/>
                  <a:pt x="703" y="208"/>
                  <a:pt x="705" y="204"/>
                </a:cubicBezTo>
                <a:cubicBezTo>
                  <a:pt x="718" y="181"/>
                  <a:pt x="703" y="159"/>
                  <a:pt x="685" y="146"/>
                </a:cubicBezTo>
                <a:cubicBezTo>
                  <a:pt x="647" y="120"/>
                  <a:pt x="595" y="135"/>
                  <a:pt x="556" y="160"/>
                </a:cubicBezTo>
                <a:cubicBezTo>
                  <a:pt x="560" y="154"/>
                  <a:pt x="562" y="148"/>
                  <a:pt x="564" y="141"/>
                </a:cubicBezTo>
                <a:cubicBezTo>
                  <a:pt x="570" y="122"/>
                  <a:pt x="563" y="102"/>
                  <a:pt x="557" y="84"/>
                </a:cubicBezTo>
                <a:cubicBezTo>
                  <a:pt x="551" y="67"/>
                  <a:pt x="543" y="52"/>
                  <a:pt x="531" y="38"/>
                </a:cubicBezTo>
                <a:cubicBezTo>
                  <a:pt x="517" y="22"/>
                  <a:pt x="499" y="15"/>
                  <a:pt x="480" y="7"/>
                </a:cubicBezTo>
                <a:cubicBezTo>
                  <a:pt x="464" y="1"/>
                  <a:pt x="441" y="2"/>
                  <a:pt x="424" y="5"/>
                </a:cubicBezTo>
                <a:cubicBezTo>
                  <a:pt x="403" y="8"/>
                  <a:pt x="382" y="15"/>
                  <a:pt x="365" y="29"/>
                </a:cubicBezTo>
                <a:cubicBezTo>
                  <a:pt x="352" y="39"/>
                  <a:pt x="342" y="50"/>
                  <a:pt x="334" y="63"/>
                </a:cubicBezTo>
                <a:cubicBezTo>
                  <a:pt x="327" y="51"/>
                  <a:pt x="318" y="40"/>
                  <a:pt x="308" y="32"/>
                </a:cubicBezTo>
                <a:cubicBezTo>
                  <a:pt x="281" y="8"/>
                  <a:pt x="244" y="1"/>
                  <a:pt x="209" y="1"/>
                </a:cubicBezTo>
                <a:cubicBezTo>
                  <a:pt x="173" y="0"/>
                  <a:pt x="133" y="1"/>
                  <a:pt x="103" y="24"/>
                </a:cubicBezTo>
                <a:cubicBezTo>
                  <a:pt x="90" y="34"/>
                  <a:pt x="80" y="48"/>
                  <a:pt x="71" y="62"/>
                </a:cubicBezTo>
                <a:cubicBezTo>
                  <a:pt x="61" y="81"/>
                  <a:pt x="63" y="106"/>
                  <a:pt x="63" y="126"/>
                </a:cubicBezTo>
                <a:cubicBezTo>
                  <a:pt x="64" y="150"/>
                  <a:pt x="69" y="173"/>
                  <a:pt x="76" y="196"/>
                </a:cubicBezTo>
                <a:cubicBezTo>
                  <a:pt x="80" y="207"/>
                  <a:pt x="84" y="218"/>
                  <a:pt x="88" y="229"/>
                </a:cubicBezTo>
                <a:cubicBezTo>
                  <a:pt x="91" y="238"/>
                  <a:pt x="97" y="246"/>
                  <a:pt x="102" y="253"/>
                </a:cubicBezTo>
                <a:cubicBezTo>
                  <a:pt x="90" y="252"/>
                  <a:pt x="77" y="252"/>
                  <a:pt x="68" y="254"/>
                </a:cubicBezTo>
                <a:cubicBezTo>
                  <a:pt x="34" y="260"/>
                  <a:pt x="0" y="295"/>
                  <a:pt x="4" y="331"/>
                </a:cubicBezTo>
                <a:cubicBezTo>
                  <a:pt x="8" y="374"/>
                  <a:pt x="57" y="398"/>
                  <a:pt x="94" y="406"/>
                </a:cubicBezTo>
                <a:cubicBezTo>
                  <a:pt x="200" y="428"/>
                  <a:pt x="312" y="422"/>
                  <a:pt x="419" y="419"/>
                </a:cubicBezTo>
                <a:cubicBezTo>
                  <a:pt x="469" y="417"/>
                  <a:pt x="517" y="411"/>
                  <a:pt x="566" y="403"/>
                </a:cubicBezTo>
                <a:cubicBezTo>
                  <a:pt x="614" y="395"/>
                  <a:pt x="663" y="393"/>
                  <a:pt x="710" y="381"/>
                </a:cubicBezTo>
                <a:cubicBezTo>
                  <a:pt x="716" y="379"/>
                  <a:pt x="713" y="371"/>
                  <a:pt x="708" y="373"/>
                </a:cubicBezTo>
                <a:cubicBezTo>
                  <a:pt x="657" y="386"/>
                  <a:pt x="603" y="387"/>
                  <a:pt x="550" y="395"/>
                </a:cubicBezTo>
                <a:cubicBezTo>
                  <a:pt x="493" y="403"/>
                  <a:pt x="437" y="406"/>
                  <a:pt x="379" y="407"/>
                </a:cubicBezTo>
                <a:cubicBezTo>
                  <a:pt x="324" y="408"/>
                  <a:pt x="268" y="410"/>
                  <a:pt x="212" y="408"/>
                </a:cubicBezTo>
                <a:cubicBezTo>
                  <a:pt x="185" y="408"/>
                  <a:pt x="157" y="404"/>
                  <a:pt x="130" y="400"/>
                </a:cubicBezTo>
                <a:cubicBezTo>
                  <a:pt x="100" y="396"/>
                  <a:pt x="69" y="393"/>
                  <a:pt x="44" y="373"/>
                </a:cubicBezTo>
                <a:cubicBezTo>
                  <a:pt x="21" y="354"/>
                  <a:pt x="5" y="328"/>
                  <a:pt x="22" y="299"/>
                </a:cubicBezTo>
                <a:cubicBezTo>
                  <a:pt x="35" y="276"/>
                  <a:pt x="64" y="261"/>
                  <a:pt x="89" y="262"/>
                </a:cubicBezTo>
                <a:cubicBezTo>
                  <a:pt x="96" y="263"/>
                  <a:pt x="102" y="263"/>
                  <a:pt x="108" y="265"/>
                </a:cubicBezTo>
                <a:cubicBezTo>
                  <a:pt x="112" y="276"/>
                  <a:pt x="121" y="291"/>
                  <a:pt x="134" y="295"/>
                </a:cubicBezTo>
                <a:cubicBezTo>
                  <a:pt x="141" y="297"/>
                  <a:pt x="151" y="293"/>
                  <a:pt x="149" y="284"/>
                </a:cubicBezTo>
                <a:cubicBezTo>
                  <a:pt x="144" y="269"/>
                  <a:pt x="130" y="260"/>
                  <a:pt x="114" y="256"/>
                </a:cubicBezTo>
                <a:cubicBezTo>
                  <a:pt x="112" y="252"/>
                  <a:pt x="110" y="249"/>
                  <a:pt x="108" y="246"/>
                </a:cubicBezTo>
                <a:cubicBezTo>
                  <a:pt x="100" y="233"/>
                  <a:pt x="96" y="219"/>
                  <a:pt x="90" y="205"/>
                </a:cubicBezTo>
                <a:cubicBezTo>
                  <a:pt x="72" y="158"/>
                  <a:pt x="61" y="91"/>
                  <a:pt x="93" y="49"/>
                </a:cubicBezTo>
                <a:cubicBezTo>
                  <a:pt x="121" y="13"/>
                  <a:pt x="167" y="11"/>
                  <a:pt x="209" y="11"/>
                </a:cubicBezTo>
                <a:cubicBezTo>
                  <a:pt x="257" y="11"/>
                  <a:pt x="306" y="29"/>
                  <a:pt x="328" y="73"/>
                </a:cubicBezTo>
                <a:cubicBezTo>
                  <a:pt x="321" y="88"/>
                  <a:pt x="317" y="103"/>
                  <a:pt x="316" y="120"/>
                </a:cubicBezTo>
                <a:cubicBezTo>
                  <a:pt x="316" y="129"/>
                  <a:pt x="315" y="139"/>
                  <a:pt x="323" y="144"/>
                </a:cubicBezTo>
                <a:cubicBezTo>
                  <a:pt x="331" y="150"/>
                  <a:pt x="342" y="136"/>
                  <a:pt x="344" y="130"/>
                </a:cubicBezTo>
                <a:cubicBezTo>
                  <a:pt x="351" y="112"/>
                  <a:pt x="348" y="92"/>
                  <a:pt x="340" y="74"/>
                </a:cubicBezTo>
                <a:cubicBezTo>
                  <a:pt x="344" y="68"/>
                  <a:pt x="348" y="62"/>
                  <a:pt x="353" y="56"/>
                </a:cubicBezTo>
                <a:cubicBezTo>
                  <a:pt x="390" y="11"/>
                  <a:pt x="460" y="1"/>
                  <a:pt x="509" y="32"/>
                </a:cubicBezTo>
                <a:cubicBezTo>
                  <a:pt x="533" y="48"/>
                  <a:pt x="544" y="76"/>
                  <a:pt x="552" y="102"/>
                </a:cubicBezTo>
                <a:cubicBezTo>
                  <a:pt x="562" y="136"/>
                  <a:pt x="546" y="160"/>
                  <a:pt x="526" y="186"/>
                </a:cubicBezTo>
                <a:cubicBezTo>
                  <a:pt x="521" y="191"/>
                  <a:pt x="528" y="199"/>
                  <a:pt x="533" y="193"/>
                </a:cubicBezTo>
                <a:cubicBezTo>
                  <a:pt x="562" y="162"/>
                  <a:pt x="604" y="142"/>
                  <a:pt x="647" y="144"/>
                </a:cubicBezTo>
                <a:cubicBezTo>
                  <a:pt x="670" y="146"/>
                  <a:pt x="703" y="163"/>
                  <a:pt x="699" y="190"/>
                </a:cubicBezTo>
                <a:cubicBezTo>
                  <a:pt x="697" y="199"/>
                  <a:pt x="692" y="206"/>
                  <a:pt x="684" y="213"/>
                </a:cubicBezTo>
                <a:cubicBezTo>
                  <a:pt x="665" y="211"/>
                  <a:pt x="629" y="211"/>
                  <a:pt x="631" y="238"/>
                </a:cubicBezTo>
                <a:cubicBezTo>
                  <a:pt x="632" y="241"/>
                  <a:pt x="633" y="244"/>
                  <a:pt x="637" y="243"/>
                </a:cubicBezTo>
                <a:cubicBezTo>
                  <a:pt x="653" y="242"/>
                  <a:pt x="673" y="235"/>
                  <a:pt x="688" y="223"/>
                </a:cubicBezTo>
                <a:cubicBezTo>
                  <a:pt x="695" y="225"/>
                  <a:pt x="702" y="226"/>
                  <a:pt x="705" y="228"/>
                </a:cubicBezTo>
                <a:cubicBezTo>
                  <a:pt x="715" y="233"/>
                  <a:pt x="725" y="240"/>
                  <a:pt x="733" y="249"/>
                </a:cubicBezTo>
                <a:cubicBezTo>
                  <a:pt x="744" y="259"/>
                  <a:pt x="756" y="261"/>
                  <a:pt x="762" y="276"/>
                </a:cubicBezTo>
                <a:cubicBezTo>
                  <a:pt x="780" y="320"/>
                  <a:pt x="673" y="333"/>
                  <a:pt x="650" y="334"/>
                </a:cubicBezTo>
                <a:close/>
                <a:moveTo>
                  <a:pt x="128" y="274"/>
                </a:moveTo>
                <a:cubicBezTo>
                  <a:pt x="132" y="277"/>
                  <a:pt x="135" y="279"/>
                  <a:pt x="138" y="283"/>
                </a:cubicBezTo>
                <a:cubicBezTo>
                  <a:pt x="137" y="283"/>
                  <a:pt x="135" y="284"/>
                  <a:pt x="134" y="284"/>
                </a:cubicBezTo>
                <a:cubicBezTo>
                  <a:pt x="129" y="281"/>
                  <a:pt x="126" y="277"/>
                  <a:pt x="123" y="273"/>
                </a:cubicBezTo>
                <a:cubicBezTo>
                  <a:pt x="123" y="272"/>
                  <a:pt x="122" y="271"/>
                  <a:pt x="122" y="271"/>
                </a:cubicBezTo>
                <a:cubicBezTo>
                  <a:pt x="124" y="272"/>
                  <a:pt x="126" y="273"/>
                  <a:pt x="128" y="274"/>
                </a:cubicBezTo>
                <a:close/>
                <a:moveTo>
                  <a:pt x="336" y="124"/>
                </a:moveTo>
                <a:cubicBezTo>
                  <a:pt x="336" y="121"/>
                  <a:pt x="329" y="139"/>
                  <a:pt x="327" y="133"/>
                </a:cubicBezTo>
                <a:cubicBezTo>
                  <a:pt x="326" y="129"/>
                  <a:pt x="326" y="124"/>
                  <a:pt x="327" y="120"/>
                </a:cubicBezTo>
                <a:cubicBezTo>
                  <a:pt x="327" y="108"/>
                  <a:pt x="329" y="97"/>
                  <a:pt x="334" y="87"/>
                </a:cubicBezTo>
                <a:cubicBezTo>
                  <a:pt x="337" y="99"/>
                  <a:pt x="339" y="112"/>
                  <a:pt x="336" y="124"/>
                </a:cubicBezTo>
                <a:close/>
                <a:moveTo>
                  <a:pt x="643" y="232"/>
                </a:moveTo>
                <a:cubicBezTo>
                  <a:pt x="646" y="224"/>
                  <a:pt x="658" y="222"/>
                  <a:pt x="670" y="222"/>
                </a:cubicBezTo>
                <a:cubicBezTo>
                  <a:pt x="661" y="227"/>
                  <a:pt x="651" y="231"/>
                  <a:pt x="643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25" name="Picture 1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068" y="188642"/>
            <a:ext cx="1895427" cy="191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" name="Picture 1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843" y="575257"/>
            <a:ext cx="1263618" cy="123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Freeform 76"/>
          <p:cNvSpPr>
            <a:spLocks noEditPoints="1"/>
          </p:cNvSpPr>
          <p:nvPr/>
        </p:nvSpPr>
        <p:spPr bwMode="auto">
          <a:xfrm>
            <a:off x="5253359" y="1200223"/>
            <a:ext cx="1413311" cy="761013"/>
          </a:xfrm>
          <a:custGeom>
            <a:avLst/>
            <a:gdLst>
              <a:gd name="T0" fmla="*/ 760 w 875"/>
              <a:gd name="T1" fmla="*/ 271 h 471"/>
              <a:gd name="T2" fmla="*/ 726 w 875"/>
              <a:gd name="T3" fmla="*/ 241 h 471"/>
              <a:gd name="T4" fmla="*/ 516 w 875"/>
              <a:gd name="T5" fmla="*/ 125 h 471"/>
              <a:gd name="T6" fmla="*/ 406 w 875"/>
              <a:gd name="T7" fmla="*/ 10 h 471"/>
              <a:gd name="T8" fmla="*/ 172 w 875"/>
              <a:gd name="T9" fmla="*/ 159 h 471"/>
              <a:gd name="T10" fmla="*/ 146 w 875"/>
              <a:gd name="T11" fmla="*/ 308 h 471"/>
              <a:gd name="T12" fmla="*/ 125 w 875"/>
              <a:gd name="T13" fmla="*/ 315 h 471"/>
              <a:gd name="T14" fmla="*/ 11 w 875"/>
              <a:gd name="T15" fmla="*/ 374 h 471"/>
              <a:gd name="T16" fmla="*/ 469 w 875"/>
              <a:gd name="T17" fmla="*/ 452 h 471"/>
              <a:gd name="T18" fmla="*/ 712 w 875"/>
              <a:gd name="T19" fmla="*/ 427 h 471"/>
              <a:gd name="T20" fmla="*/ 609 w 875"/>
              <a:gd name="T21" fmla="*/ 440 h 471"/>
              <a:gd name="T22" fmla="*/ 393 w 875"/>
              <a:gd name="T23" fmla="*/ 440 h 471"/>
              <a:gd name="T24" fmla="*/ 76 w 875"/>
              <a:gd name="T25" fmla="*/ 427 h 471"/>
              <a:gd name="T26" fmla="*/ 99 w 875"/>
              <a:gd name="T27" fmla="*/ 323 h 471"/>
              <a:gd name="T28" fmla="*/ 159 w 875"/>
              <a:gd name="T29" fmla="*/ 353 h 471"/>
              <a:gd name="T30" fmla="*/ 156 w 875"/>
              <a:gd name="T31" fmla="*/ 318 h 471"/>
              <a:gd name="T32" fmla="*/ 212 w 875"/>
              <a:gd name="T33" fmla="*/ 115 h 471"/>
              <a:gd name="T34" fmla="*/ 499 w 875"/>
              <a:gd name="T35" fmla="*/ 101 h 471"/>
              <a:gd name="T36" fmla="*/ 487 w 875"/>
              <a:gd name="T37" fmla="*/ 132 h 471"/>
              <a:gd name="T38" fmla="*/ 505 w 875"/>
              <a:gd name="T39" fmla="*/ 199 h 471"/>
              <a:gd name="T40" fmla="*/ 532 w 875"/>
              <a:gd name="T41" fmla="*/ 135 h 471"/>
              <a:gd name="T42" fmla="*/ 712 w 875"/>
              <a:gd name="T43" fmla="*/ 251 h 471"/>
              <a:gd name="T44" fmla="*/ 644 w 875"/>
              <a:gd name="T45" fmla="*/ 309 h 471"/>
              <a:gd name="T46" fmla="*/ 701 w 875"/>
              <a:gd name="T47" fmla="*/ 296 h 471"/>
              <a:gd name="T48" fmla="*/ 746 w 875"/>
              <a:gd name="T49" fmla="*/ 284 h 471"/>
              <a:gd name="T50" fmla="*/ 814 w 875"/>
              <a:gd name="T51" fmla="*/ 388 h 471"/>
              <a:gd name="T52" fmla="*/ 711 w 875"/>
              <a:gd name="T53" fmla="*/ 418 h 471"/>
              <a:gd name="T54" fmla="*/ 834 w 875"/>
              <a:gd name="T55" fmla="*/ 392 h 471"/>
              <a:gd name="T56" fmla="*/ 177 w 875"/>
              <a:gd name="T57" fmla="*/ 353 h 471"/>
              <a:gd name="T58" fmla="*/ 158 w 875"/>
              <a:gd name="T59" fmla="*/ 327 h 471"/>
              <a:gd name="T60" fmla="*/ 177 w 875"/>
              <a:gd name="T61" fmla="*/ 353 h 471"/>
              <a:gd name="T62" fmla="*/ 449 w 875"/>
              <a:gd name="T63" fmla="*/ 194 h 471"/>
              <a:gd name="T64" fmla="*/ 507 w 875"/>
              <a:gd name="T65" fmla="*/ 1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5" h="471">
                <a:moveTo>
                  <a:pt x="858" y="311"/>
                </a:moveTo>
                <a:cubicBezTo>
                  <a:pt x="839" y="277"/>
                  <a:pt x="794" y="273"/>
                  <a:pt x="760" y="271"/>
                </a:cubicBezTo>
                <a:cubicBezTo>
                  <a:pt x="745" y="271"/>
                  <a:pt x="731" y="271"/>
                  <a:pt x="718" y="273"/>
                </a:cubicBezTo>
                <a:cubicBezTo>
                  <a:pt x="724" y="262"/>
                  <a:pt x="729" y="250"/>
                  <a:pt x="726" y="241"/>
                </a:cubicBezTo>
                <a:cubicBezTo>
                  <a:pt x="713" y="192"/>
                  <a:pt x="675" y="160"/>
                  <a:pt x="630" y="140"/>
                </a:cubicBezTo>
                <a:cubicBezTo>
                  <a:pt x="595" y="125"/>
                  <a:pt x="554" y="119"/>
                  <a:pt x="516" y="125"/>
                </a:cubicBezTo>
                <a:cubicBezTo>
                  <a:pt x="514" y="114"/>
                  <a:pt x="511" y="103"/>
                  <a:pt x="508" y="93"/>
                </a:cubicBezTo>
                <a:cubicBezTo>
                  <a:pt x="491" y="48"/>
                  <a:pt x="452" y="19"/>
                  <a:pt x="406" y="10"/>
                </a:cubicBezTo>
                <a:cubicBezTo>
                  <a:pt x="357" y="0"/>
                  <a:pt x="310" y="17"/>
                  <a:pt x="270" y="44"/>
                </a:cubicBezTo>
                <a:cubicBezTo>
                  <a:pt x="229" y="73"/>
                  <a:pt x="196" y="115"/>
                  <a:pt x="172" y="159"/>
                </a:cubicBezTo>
                <a:cubicBezTo>
                  <a:pt x="161" y="180"/>
                  <a:pt x="151" y="202"/>
                  <a:pt x="146" y="225"/>
                </a:cubicBezTo>
                <a:cubicBezTo>
                  <a:pt x="141" y="253"/>
                  <a:pt x="147" y="280"/>
                  <a:pt x="146" y="308"/>
                </a:cubicBezTo>
                <a:cubicBezTo>
                  <a:pt x="146" y="311"/>
                  <a:pt x="146" y="314"/>
                  <a:pt x="146" y="317"/>
                </a:cubicBezTo>
                <a:cubicBezTo>
                  <a:pt x="137" y="316"/>
                  <a:pt x="129" y="315"/>
                  <a:pt x="125" y="315"/>
                </a:cubicBezTo>
                <a:cubicBezTo>
                  <a:pt x="101" y="312"/>
                  <a:pt x="82" y="312"/>
                  <a:pt x="60" y="322"/>
                </a:cubicBezTo>
                <a:cubicBezTo>
                  <a:pt x="37" y="332"/>
                  <a:pt x="19" y="350"/>
                  <a:pt x="11" y="374"/>
                </a:cubicBezTo>
                <a:cubicBezTo>
                  <a:pt x="0" y="412"/>
                  <a:pt x="38" y="428"/>
                  <a:pt x="68" y="436"/>
                </a:cubicBezTo>
                <a:cubicBezTo>
                  <a:pt x="198" y="471"/>
                  <a:pt x="336" y="447"/>
                  <a:pt x="469" y="452"/>
                </a:cubicBezTo>
                <a:cubicBezTo>
                  <a:pt x="511" y="454"/>
                  <a:pt x="552" y="454"/>
                  <a:pt x="594" y="451"/>
                </a:cubicBezTo>
                <a:cubicBezTo>
                  <a:pt x="635" y="447"/>
                  <a:pt x="674" y="445"/>
                  <a:pt x="712" y="427"/>
                </a:cubicBezTo>
                <a:cubicBezTo>
                  <a:pt x="714" y="426"/>
                  <a:pt x="712" y="423"/>
                  <a:pt x="710" y="424"/>
                </a:cubicBezTo>
                <a:cubicBezTo>
                  <a:pt x="677" y="436"/>
                  <a:pt x="644" y="436"/>
                  <a:pt x="609" y="440"/>
                </a:cubicBezTo>
                <a:cubicBezTo>
                  <a:pt x="571" y="444"/>
                  <a:pt x="532" y="444"/>
                  <a:pt x="493" y="443"/>
                </a:cubicBezTo>
                <a:cubicBezTo>
                  <a:pt x="460" y="442"/>
                  <a:pt x="427" y="440"/>
                  <a:pt x="393" y="440"/>
                </a:cubicBezTo>
                <a:cubicBezTo>
                  <a:pt x="354" y="440"/>
                  <a:pt x="316" y="443"/>
                  <a:pt x="277" y="444"/>
                </a:cubicBezTo>
                <a:cubicBezTo>
                  <a:pt x="210" y="445"/>
                  <a:pt x="141" y="443"/>
                  <a:pt x="76" y="427"/>
                </a:cubicBezTo>
                <a:cubicBezTo>
                  <a:pt x="56" y="422"/>
                  <a:pt x="28" y="416"/>
                  <a:pt x="21" y="394"/>
                </a:cubicBezTo>
                <a:cubicBezTo>
                  <a:pt x="9" y="355"/>
                  <a:pt x="68" y="324"/>
                  <a:pt x="99" y="323"/>
                </a:cubicBezTo>
                <a:cubicBezTo>
                  <a:pt x="114" y="323"/>
                  <a:pt x="131" y="324"/>
                  <a:pt x="147" y="326"/>
                </a:cubicBezTo>
                <a:cubicBezTo>
                  <a:pt x="149" y="336"/>
                  <a:pt x="152" y="345"/>
                  <a:pt x="159" y="353"/>
                </a:cubicBezTo>
                <a:cubicBezTo>
                  <a:pt x="167" y="362"/>
                  <a:pt x="189" y="370"/>
                  <a:pt x="199" y="360"/>
                </a:cubicBezTo>
                <a:cubicBezTo>
                  <a:pt x="223" y="333"/>
                  <a:pt x="186" y="323"/>
                  <a:pt x="156" y="318"/>
                </a:cubicBezTo>
                <a:cubicBezTo>
                  <a:pt x="155" y="307"/>
                  <a:pt x="157" y="296"/>
                  <a:pt x="155" y="285"/>
                </a:cubicBezTo>
                <a:cubicBezTo>
                  <a:pt x="147" y="221"/>
                  <a:pt x="175" y="165"/>
                  <a:pt x="212" y="115"/>
                </a:cubicBezTo>
                <a:cubicBezTo>
                  <a:pt x="247" y="69"/>
                  <a:pt x="295" y="30"/>
                  <a:pt x="353" y="19"/>
                </a:cubicBezTo>
                <a:cubicBezTo>
                  <a:pt x="414" y="7"/>
                  <a:pt x="480" y="41"/>
                  <a:pt x="499" y="101"/>
                </a:cubicBezTo>
                <a:cubicBezTo>
                  <a:pt x="502" y="109"/>
                  <a:pt x="504" y="118"/>
                  <a:pt x="505" y="127"/>
                </a:cubicBezTo>
                <a:cubicBezTo>
                  <a:pt x="499" y="128"/>
                  <a:pt x="493" y="130"/>
                  <a:pt x="487" y="132"/>
                </a:cubicBezTo>
                <a:cubicBezTo>
                  <a:pt x="448" y="144"/>
                  <a:pt x="432" y="169"/>
                  <a:pt x="438" y="209"/>
                </a:cubicBezTo>
                <a:cubicBezTo>
                  <a:pt x="444" y="245"/>
                  <a:pt x="493" y="216"/>
                  <a:pt x="505" y="199"/>
                </a:cubicBezTo>
                <a:cubicBezTo>
                  <a:pt x="516" y="182"/>
                  <a:pt x="519" y="159"/>
                  <a:pt x="517" y="136"/>
                </a:cubicBezTo>
                <a:cubicBezTo>
                  <a:pt x="522" y="136"/>
                  <a:pt x="527" y="135"/>
                  <a:pt x="532" y="135"/>
                </a:cubicBezTo>
                <a:cubicBezTo>
                  <a:pt x="579" y="132"/>
                  <a:pt x="627" y="146"/>
                  <a:pt x="665" y="174"/>
                </a:cubicBezTo>
                <a:cubicBezTo>
                  <a:pt x="687" y="189"/>
                  <a:pt x="719" y="222"/>
                  <a:pt x="712" y="251"/>
                </a:cubicBezTo>
                <a:cubicBezTo>
                  <a:pt x="711" y="260"/>
                  <a:pt x="707" y="269"/>
                  <a:pt x="701" y="276"/>
                </a:cubicBezTo>
                <a:cubicBezTo>
                  <a:pt x="681" y="282"/>
                  <a:pt x="663" y="292"/>
                  <a:pt x="644" y="309"/>
                </a:cubicBezTo>
                <a:cubicBezTo>
                  <a:pt x="640" y="312"/>
                  <a:pt x="642" y="320"/>
                  <a:pt x="648" y="320"/>
                </a:cubicBezTo>
                <a:cubicBezTo>
                  <a:pt x="669" y="319"/>
                  <a:pt x="686" y="310"/>
                  <a:pt x="701" y="296"/>
                </a:cubicBezTo>
                <a:cubicBezTo>
                  <a:pt x="703" y="294"/>
                  <a:pt x="705" y="291"/>
                  <a:pt x="708" y="288"/>
                </a:cubicBezTo>
                <a:cubicBezTo>
                  <a:pt x="719" y="285"/>
                  <a:pt x="732" y="284"/>
                  <a:pt x="746" y="284"/>
                </a:cubicBezTo>
                <a:cubicBezTo>
                  <a:pt x="778" y="285"/>
                  <a:pt x="816" y="286"/>
                  <a:pt x="840" y="310"/>
                </a:cubicBezTo>
                <a:cubicBezTo>
                  <a:pt x="871" y="341"/>
                  <a:pt x="842" y="372"/>
                  <a:pt x="814" y="388"/>
                </a:cubicBezTo>
                <a:cubicBezTo>
                  <a:pt x="782" y="407"/>
                  <a:pt x="748" y="407"/>
                  <a:pt x="712" y="406"/>
                </a:cubicBezTo>
                <a:cubicBezTo>
                  <a:pt x="705" y="406"/>
                  <a:pt x="704" y="417"/>
                  <a:pt x="711" y="418"/>
                </a:cubicBezTo>
                <a:cubicBezTo>
                  <a:pt x="737" y="419"/>
                  <a:pt x="762" y="420"/>
                  <a:pt x="788" y="416"/>
                </a:cubicBezTo>
                <a:cubicBezTo>
                  <a:pt x="803" y="413"/>
                  <a:pt x="821" y="400"/>
                  <a:pt x="834" y="392"/>
                </a:cubicBezTo>
                <a:cubicBezTo>
                  <a:pt x="864" y="372"/>
                  <a:pt x="875" y="343"/>
                  <a:pt x="858" y="311"/>
                </a:cubicBezTo>
                <a:close/>
                <a:moveTo>
                  <a:pt x="177" y="353"/>
                </a:moveTo>
                <a:cubicBezTo>
                  <a:pt x="170" y="350"/>
                  <a:pt x="165" y="346"/>
                  <a:pt x="162" y="340"/>
                </a:cubicBezTo>
                <a:cubicBezTo>
                  <a:pt x="160" y="336"/>
                  <a:pt x="158" y="332"/>
                  <a:pt x="158" y="327"/>
                </a:cubicBezTo>
                <a:cubicBezTo>
                  <a:pt x="167" y="329"/>
                  <a:pt x="176" y="331"/>
                  <a:pt x="184" y="333"/>
                </a:cubicBezTo>
                <a:cubicBezTo>
                  <a:pt x="182" y="340"/>
                  <a:pt x="179" y="346"/>
                  <a:pt x="177" y="353"/>
                </a:cubicBezTo>
                <a:close/>
                <a:moveTo>
                  <a:pt x="478" y="209"/>
                </a:moveTo>
                <a:cubicBezTo>
                  <a:pt x="462" y="218"/>
                  <a:pt x="448" y="213"/>
                  <a:pt x="449" y="194"/>
                </a:cubicBezTo>
                <a:cubicBezTo>
                  <a:pt x="449" y="182"/>
                  <a:pt x="449" y="169"/>
                  <a:pt x="457" y="160"/>
                </a:cubicBezTo>
                <a:cubicBezTo>
                  <a:pt x="469" y="148"/>
                  <a:pt x="488" y="141"/>
                  <a:pt x="507" y="138"/>
                </a:cubicBezTo>
                <a:cubicBezTo>
                  <a:pt x="509" y="166"/>
                  <a:pt x="502" y="196"/>
                  <a:pt x="478" y="2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49" name="组合 1148"/>
          <p:cNvGrpSpPr/>
          <p:nvPr/>
        </p:nvGrpSpPr>
        <p:grpSpPr>
          <a:xfrm>
            <a:off x="7995541" y="5025873"/>
            <a:ext cx="2216302" cy="1755929"/>
            <a:chOff x="4803775" y="2409826"/>
            <a:chExt cx="2590801" cy="2052637"/>
          </a:xfrm>
          <a:solidFill>
            <a:schemeClr val="bg1"/>
          </a:solidFill>
        </p:grpSpPr>
        <p:sp>
          <p:nvSpPr>
            <p:cNvPr id="1134" name="Freeform 118"/>
            <p:cNvSpPr>
              <a:spLocks noEditPoints="1"/>
            </p:cNvSpPr>
            <p:nvPr/>
          </p:nvSpPr>
          <p:spPr bwMode="auto">
            <a:xfrm>
              <a:off x="4803775" y="2740025"/>
              <a:ext cx="1233488" cy="1703387"/>
            </a:xfrm>
            <a:custGeom>
              <a:avLst/>
              <a:gdLst>
                <a:gd name="T0" fmla="*/ 294 w 329"/>
                <a:gd name="T1" fmla="*/ 164 h 454"/>
                <a:gd name="T2" fmla="*/ 276 w 329"/>
                <a:gd name="T3" fmla="*/ 135 h 454"/>
                <a:gd name="T4" fmla="*/ 258 w 329"/>
                <a:gd name="T5" fmla="*/ 99 h 454"/>
                <a:gd name="T6" fmla="*/ 39 w 329"/>
                <a:gd name="T7" fmla="*/ 156 h 454"/>
                <a:gd name="T8" fmla="*/ 98 w 329"/>
                <a:gd name="T9" fmla="*/ 231 h 454"/>
                <a:gd name="T10" fmla="*/ 34 w 329"/>
                <a:gd name="T11" fmla="*/ 206 h 454"/>
                <a:gd name="T12" fmla="*/ 11 w 329"/>
                <a:gd name="T13" fmla="*/ 216 h 454"/>
                <a:gd name="T14" fmla="*/ 83 w 329"/>
                <a:gd name="T15" fmla="*/ 307 h 454"/>
                <a:gd name="T16" fmla="*/ 69 w 329"/>
                <a:gd name="T17" fmla="*/ 377 h 454"/>
                <a:gd name="T18" fmla="*/ 85 w 329"/>
                <a:gd name="T19" fmla="*/ 450 h 454"/>
                <a:gd name="T20" fmla="*/ 83 w 329"/>
                <a:gd name="T21" fmla="*/ 389 h 454"/>
                <a:gd name="T22" fmla="*/ 145 w 329"/>
                <a:gd name="T23" fmla="*/ 326 h 454"/>
                <a:gd name="T24" fmla="*/ 111 w 329"/>
                <a:gd name="T25" fmla="*/ 338 h 454"/>
                <a:gd name="T26" fmla="*/ 160 w 329"/>
                <a:gd name="T27" fmla="*/ 325 h 454"/>
                <a:gd name="T28" fmla="*/ 258 w 329"/>
                <a:gd name="T29" fmla="*/ 406 h 454"/>
                <a:gd name="T30" fmla="*/ 264 w 329"/>
                <a:gd name="T31" fmla="*/ 396 h 454"/>
                <a:gd name="T32" fmla="*/ 207 w 329"/>
                <a:gd name="T33" fmla="*/ 354 h 454"/>
                <a:gd name="T34" fmla="*/ 207 w 329"/>
                <a:gd name="T35" fmla="*/ 236 h 454"/>
                <a:gd name="T36" fmla="*/ 315 w 329"/>
                <a:gd name="T37" fmla="*/ 140 h 454"/>
                <a:gd name="T38" fmla="*/ 260 w 329"/>
                <a:gd name="T39" fmla="*/ 122 h 454"/>
                <a:gd name="T40" fmla="*/ 12 w 329"/>
                <a:gd name="T41" fmla="*/ 211 h 454"/>
                <a:gd name="T42" fmla="*/ 104 w 329"/>
                <a:gd name="T43" fmla="*/ 430 h 454"/>
                <a:gd name="T44" fmla="*/ 277 w 329"/>
                <a:gd name="T45" fmla="*/ 418 h 454"/>
                <a:gd name="T46" fmla="*/ 264 w 329"/>
                <a:gd name="T47" fmla="*/ 403 h 454"/>
                <a:gd name="T48" fmla="*/ 251 w 329"/>
                <a:gd name="T49" fmla="*/ 106 h 454"/>
                <a:gd name="T50" fmla="*/ 227 w 329"/>
                <a:gd name="T51" fmla="*/ 102 h 454"/>
                <a:gd name="T52" fmla="*/ 204 w 329"/>
                <a:gd name="T53" fmla="*/ 100 h 454"/>
                <a:gd name="T54" fmla="*/ 199 w 329"/>
                <a:gd name="T55" fmla="*/ 101 h 454"/>
                <a:gd name="T56" fmla="*/ 175 w 329"/>
                <a:gd name="T57" fmla="*/ 101 h 454"/>
                <a:gd name="T58" fmla="*/ 139 w 329"/>
                <a:gd name="T59" fmla="*/ 28 h 454"/>
                <a:gd name="T60" fmla="*/ 158 w 329"/>
                <a:gd name="T61" fmla="*/ 101 h 454"/>
                <a:gd name="T62" fmla="*/ 134 w 329"/>
                <a:gd name="T63" fmla="*/ 30 h 454"/>
                <a:gd name="T64" fmla="*/ 130 w 329"/>
                <a:gd name="T65" fmla="*/ 105 h 454"/>
                <a:gd name="T66" fmla="*/ 113 w 329"/>
                <a:gd name="T67" fmla="*/ 72 h 454"/>
                <a:gd name="T68" fmla="*/ 88 w 329"/>
                <a:gd name="T69" fmla="*/ 119 h 454"/>
                <a:gd name="T70" fmla="*/ 63 w 329"/>
                <a:gd name="T71" fmla="*/ 134 h 454"/>
                <a:gd name="T72" fmla="*/ 121 w 329"/>
                <a:gd name="T73" fmla="*/ 32 h 454"/>
                <a:gd name="T74" fmla="*/ 39 w 329"/>
                <a:gd name="T75" fmla="*/ 175 h 454"/>
                <a:gd name="T76" fmla="*/ 39 w 329"/>
                <a:gd name="T77" fmla="*/ 175 h 454"/>
                <a:gd name="T78" fmla="*/ 76 w 329"/>
                <a:gd name="T79" fmla="*/ 68 h 454"/>
                <a:gd name="T80" fmla="*/ 47 w 329"/>
                <a:gd name="T81" fmla="*/ 153 h 454"/>
                <a:gd name="T82" fmla="*/ 109 w 329"/>
                <a:gd name="T83" fmla="*/ 119 h 454"/>
                <a:gd name="T84" fmla="*/ 204 w 329"/>
                <a:gd name="T85" fmla="*/ 340 h 454"/>
                <a:gd name="T86" fmla="*/ 165 w 329"/>
                <a:gd name="T87" fmla="*/ 325 h 454"/>
                <a:gd name="T88" fmla="*/ 219 w 329"/>
                <a:gd name="T89" fmla="*/ 292 h 454"/>
                <a:gd name="T90" fmla="*/ 91 w 329"/>
                <a:gd name="T91" fmla="*/ 288 h 454"/>
                <a:gd name="T92" fmla="*/ 98 w 329"/>
                <a:gd name="T93" fmla="*/ 252 h 454"/>
                <a:gd name="T94" fmla="*/ 219 w 329"/>
                <a:gd name="T95" fmla="*/ 292 h 454"/>
                <a:gd name="T96" fmla="*/ 299 w 329"/>
                <a:gd name="T97" fmla="*/ 161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454">
                  <a:moveTo>
                    <a:pt x="315" y="140"/>
                  </a:moveTo>
                  <a:cubicBezTo>
                    <a:pt x="307" y="138"/>
                    <a:pt x="293" y="141"/>
                    <a:pt x="291" y="150"/>
                  </a:cubicBezTo>
                  <a:cubicBezTo>
                    <a:pt x="291" y="151"/>
                    <a:pt x="292" y="152"/>
                    <a:pt x="292" y="153"/>
                  </a:cubicBezTo>
                  <a:cubicBezTo>
                    <a:pt x="291" y="157"/>
                    <a:pt x="292" y="161"/>
                    <a:pt x="294" y="164"/>
                  </a:cubicBezTo>
                  <a:cubicBezTo>
                    <a:pt x="272" y="199"/>
                    <a:pt x="245" y="220"/>
                    <a:pt x="206" y="232"/>
                  </a:cubicBezTo>
                  <a:cubicBezTo>
                    <a:pt x="204" y="228"/>
                    <a:pt x="202" y="223"/>
                    <a:pt x="200" y="219"/>
                  </a:cubicBezTo>
                  <a:cubicBezTo>
                    <a:pt x="227" y="202"/>
                    <a:pt x="247" y="177"/>
                    <a:pt x="256" y="147"/>
                  </a:cubicBezTo>
                  <a:cubicBezTo>
                    <a:pt x="264" y="150"/>
                    <a:pt x="274" y="144"/>
                    <a:pt x="276" y="135"/>
                  </a:cubicBezTo>
                  <a:cubicBezTo>
                    <a:pt x="277" y="125"/>
                    <a:pt x="269" y="117"/>
                    <a:pt x="260" y="116"/>
                  </a:cubicBezTo>
                  <a:cubicBezTo>
                    <a:pt x="260" y="114"/>
                    <a:pt x="260" y="112"/>
                    <a:pt x="260" y="111"/>
                  </a:cubicBezTo>
                  <a:cubicBezTo>
                    <a:pt x="260" y="110"/>
                    <a:pt x="260" y="109"/>
                    <a:pt x="260" y="109"/>
                  </a:cubicBezTo>
                  <a:cubicBezTo>
                    <a:pt x="259" y="106"/>
                    <a:pt x="259" y="102"/>
                    <a:pt x="258" y="99"/>
                  </a:cubicBezTo>
                  <a:cubicBezTo>
                    <a:pt x="249" y="43"/>
                    <a:pt x="192" y="0"/>
                    <a:pt x="136" y="20"/>
                  </a:cubicBezTo>
                  <a:cubicBezTo>
                    <a:pt x="135" y="20"/>
                    <a:pt x="135" y="21"/>
                    <a:pt x="135" y="21"/>
                  </a:cubicBezTo>
                  <a:cubicBezTo>
                    <a:pt x="74" y="23"/>
                    <a:pt x="33" y="93"/>
                    <a:pt x="38" y="148"/>
                  </a:cubicBezTo>
                  <a:cubicBezTo>
                    <a:pt x="38" y="151"/>
                    <a:pt x="39" y="153"/>
                    <a:pt x="39" y="156"/>
                  </a:cubicBezTo>
                  <a:cubicBezTo>
                    <a:pt x="30" y="155"/>
                    <a:pt x="20" y="165"/>
                    <a:pt x="25" y="175"/>
                  </a:cubicBezTo>
                  <a:cubicBezTo>
                    <a:pt x="28" y="179"/>
                    <a:pt x="33" y="181"/>
                    <a:pt x="37" y="182"/>
                  </a:cubicBezTo>
                  <a:cubicBezTo>
                    <a:pt x="40" y="182"/>
                    <a:pt x="43" y="181"/>
                    <a:pt x="46" y="179"/>
                  </a:cubicBezTo>
                  <a:cubicBezTo>
                    <a:pt x="56" y="204"/>
                    <a:pt x="74" y="222"/>
                    <a:pt x="98" y="231"/>
                  </a:cubicBezTo>
                  <a:cubicBezTo>
                    <a:pt x="95" y="238"/>
                    <a:pt x="93" y="245"/>
                    <a:pt x="90" y="252"/>
                  </a:cubicBezTo>
                  <a:cubicBezTo>
                    <a:pt x="77" y="252"/>
                    <a:pt x="64" y="249"/>
                    <a:pt x="53" y="243"/>
                  </a:cubicBezTo>
                  <a:cubicBezTo>
                    <a:pt x="41" y="236"/>
                    <a:pt x="34" y="226"/>
                    <a:pt x="26" y="215"/>
                  </a:cubicBezTo>
                  <a:cubicBezTo>
                    <a:pt x="30" y="213"/>
                    <a:pt x="32" y="209"/>
                    <a:pt x="34" y="206"/>
                  </a:cubicBezTo>
                  <a:cubicBezTo>
                    <a:pt x="37" y="197"/>
                    <a:pt x="31" y="188"/>
                    <a:pt x="22" y="185"/>
                  </a:cubicBezTo>
                  <a:cubicBezTo>
                    <a:pt x="13" y="182"/>
                    <a:pt x="4" y="187"/>
                    <a:pt x="2" y="196"/>
                  </a:cubicBezTo>
                  <a:cubicBezTo>
                    <a:pt x="0" y="203"/>
                    <a:pt x="3" y="212"/>
                    <a:pt x="11" y="215"/>
                  </a:cubicBezTo>
                  <a:cubicBezTo>
                    <a:pt x="11" y="215"/>
                    <a:pt x="11" y="216"/>
                    <a:pt x="11" y="216"/>
                  </a:cubicBezTo>
                  <a:cubicBezTo>
                    <a:pt x="14" y="219"/>
                    <a:pt x="18" y="219"/>
                    <a:pt x="22" y="218"/>
                  </a:cubicBezTo>
                  <a:cubicBezTo>
                    <a:pt x="28" y="245"/>
                    <a:pt x="62" y="260"/>
                    <a:pt x="89" y="257"/>
                  </a:cubicBezTo>
                  <a:cubicBezTo>
                    <a:pt x="86" y="266"/>
                    <a:pt x="84" y="276"/>
                    <a:pt x="82" y="286"/>
                  </a:cubicBezTo>
                  <a:cubicBezTo>
                    <a:pt x="81" y="292"/>
                    <a:pt x="78" y="301"/>
                    <a:pt x="83" y="307"/>
                  </a:cubicBezTo>
                  <a:cubicBezTo>
                    <a:pt x="85" y="309"/>
                    <a:pt x="88" y="311"/>
                    <a:pt x="91" y="312"/>
                  </a:cubicBezTo>
                  <a:cubicBezTo>
                    <a:pt x="87" y="319"/>
                    <a:pt x="80" y="328"/>
                    <a:pt x="82" y="334"/>
                  </a:cubicBezTo>
                  <a:cubicBezTo>
                    <a:pt x="84" y="341"/>
                    <a:pt x="95" y="343"/>
                    <a:pt x="102" y="344"/>
                  </a:cubicBezTo>
                  <a:cubicBezTo>
                    <a:pt x="89" y="351"/>
                    <a:pt x="70" y="361"/>
                    <a:pt x="69" y="377"/>
                  </a:cubicBezTo>
                  <a:cubicBezTo>
                    <a:pt x="69" y="386"/>
                    <a:pt x="76" y="394"/>
                    <a:pt x="80" y="401"/>
                  </a:cubicBezTo>
                  <a:cubicBezTo>
                    <a:pt x="86" y="409"/>
                    <a:pt x="93" y="418"/>
                    <a:pt x="100" y="426"/>
                  </a:cubicBezTo>
                  <a:cubicBezTo>
                    <a:pt x="93" y="427"/>
                    <a:pt x="87" y="432"/>
                    <a:pt x="85" y="438"/>
                  </a:cubicBezTo>
                  <a:cubicBezTo>
                    <a:pt x="84" y="441"/>
                    <a:pt x="83" y="447"/>
                    <a:pt x="85" y="450"/>
                  </a:cubicBezTo>
                  <a:cubicBezTo>
                    <a:pt x="87" y="453"/>
                    <a:pt x="92" y="454"/>
                    <a:pt x="96" y="453"/>
                  </a:cubicBezTo>
                  <a:cubicBezTo>
                    <a:pt x="105" y="453"/>
                    <a:pt x="111" y="445"/>
                    <a:pt x="114" y="436"/>
                  </a:cubicBezTo>
                  <a:cubicBezTo>
                    <a:pt x="115" y="431"/>
                    <a:pt x="114" y="420"/>
                    <a:pt x="105" y="422"/>
                  </a:cubicBezTo>
                  <a:cubicBezTo>
                    <a:pt x="98" y="411"/>
                    <a:pt x="88" y="401"/>
                    <a:pt x="83" y="389"/>
                  </a:cubicBezTo>
                  <a:cubicBezTo>
                    <a:pt x="72" y="368"/>
                    <a:pt x="95" y="357"/>
                    <a:pt x="108" y="345"/>
                  </a:cubicBezTo>
                  <a:cubicBezTo>
                    <a:pt x="114" y="347"/>
                    <a:pt x="120" y="348"/>
                    <a:pt x="126" y="349"/>
                  </a:cubicBezTo>
                  <a:cubicBezTo>
                    <a:pt x="130" y="349"/>
                    <a:pt x="135" y="351"/>
                    <a:pt x="138" y="350"/>
                  </a:cubicBezTo>
                  <a:cubicBezTo>
                    <a:pt x="146" y="347"/>
                    <a:pt x="145" y="332"/>
                    <a:pt x="145" y="326"/>
                  </a:cubicBezTo>
                  <a:cubicBezTo>
                    <a:pt x="145" y="322"/>
                    <a:pt x="139" y="321"/>
                    <a:pt x="138" y="325"/>
                  </a:cubicBezTo>
                  <a:cubicBezTo>
                    <a:pt x="137" y="329"/>
                    <a:pt x="136" y="334"/>
                    <a:pt x="135" y="338"/>
                  </a:cubicBezTo>
                  <a:cubicBezTo>
                    <a:pt x="134" y="342"/>
                    <a:pt x="136" y="341"/>
                    <a:pt x="132" y="342"/>
                  </a:cubicBezTo>
                  <a:cubicBezTo>
                    <a:pt x="127" y="343"/>
                    <a:pt x="116" y="339"/>
                    <a:pt x="111" y="338"/>
                  </a:cubicBezTo>
                  <a:cubicBezTo>
                    <a:pt x="105" y="337"/>
                    <a:pt x="95" y="336"/>
                    <a:pt x="92" y="331"/>
                  </a:cubicBezTo>
                  <a:cubicBezTo>
                    <a:pt x="90" y="327"/>
                    <a:pt x="93" y="320"/>
                    <a:pt x="95" y="314"/>
                  </a:cubicBezTo>
                  <a:cubicBezTo>
                    <a:pt x="103" y="316"/>
                    <a:pt x="112" y="317"/>
                    <a:pt x="117" y="318"/>
                  </a:cubicBezTo>
                  <a:cubicBezTo>
                    <a:pt x="132" y="321"/>
                    <a:pt x="146" y="323"/>
                    <a:pt x="160" y="325"/>
                  </a:cubicBezTo>
                  <a:cubicBezTo>
                    <a:pt x="160" y="332"/>
                    <a:pt x="160" y="339"/>
                    <a:pt x="158" y="346"/>
                  </a:cubicBezTo>
                  <a:cubicBezTo>
                    <a:pt x="157" y="348"/>
                    <a:pt x="159" y="350"/>
                    <a:pt x="161" y="350"/>
                  </a:cubicBezTo>
                  <a:cubicBezTo>
                    <a:pt x="168" y="351"/>
                    <a:pt x="174" y="352"/>
                    <a:pt x="181" y="352"/>
                  </a:cubicBezTo>
                  <a:cubicBezTo>
                    <a:pt x="180" y="390"/>
                    <a:pt x="223" y="424"/>
                    <a:pt x="258" y="406"/>
                  </a:cubicBezTo>
                  <a:cubicBezTo>
                    <a:pt x="258" y="408"/>
                    <a:pt x="258" y="410"/>
                    <a:pt x="258" y="412"/>
                  </a:cubicBezTo>
                  <a:cubicBezTo>
                    <a:pt x="259" y="421"/>
                    <a:pt x="268" y="431"/>
                    <a:pt x="278" y="427"/>
                  </a:cubicBezTo>
                  <a:cubicBezTo>
                    <a:pt x="288" y="422"/>
                    <a:pt x="286" y="410"/>
                    <a:pt x="280" y="403"/>
                  </a:cubicBezTo>
                  <a:cubicBezTo>
                    <a:pt x="277" y="399"/>
                    <a:pt x="269" y="394"/>
                    <a:pt x="264" y="396"/>
                  </a:cubicBezTo>
                  <a:cubicBezTo>
                    <a:pt x="263" y="396"/>
                    <a:pt x="263" y="396"/>
                    <a:pt x="262" y="396"/>
                  </a:cubicBezTo>
                  <a:cubicBezTo>
                    <a:pt x="245" y="400"/>
                    <a:pt x="229" y="404"/>
                    <a:pt x="212" y="394"/>
                  </a:cubicBezTo>
                  <a:cubicBezTo>
                    <a:pt x="197" y="385"/>
                    <a:pt x="188" y="369"/>
                    <a:pt x="186" y="353"/>
                  </a:cubicBezTo>
                  <a:cubicBezTo>
                    <a:pt x="192" y="353"/>
                    <a:pt x="201" y="356"/>
                    <a:pt x="207" y="354"/>
                  </a:cubicBezTo>
                  <a:cubicBezTo>
                    <a:pt x="215" y="351"/>
                    <a:pt x="213" y="338"/>
                    <a:pt x="211" y="329"/>
                  </a:cubicBezTo>
                  <a:cubicBezTo>
                    <a:pt x="223" y="329"/>
                    <a:pt x="233" y="326"/>
                    <a:pt x="235" y="317"/>
                  </a:cubicBezTo>
                  <a:cubicBezTo>
                    <a:pt x="238" y="305"/>
                    <a:pt x="226" y="283"/>
                    <a:pt x="222" y="273"/>
                  </a:cubicBezTo>
                  <a:cubicBezTo>
                    <a:pt x="217" y="260"/>
                    <a:pt x="212" y="248"/>
                    <a:pt x="207" y="236"/>
                  </a:cubicBezTo>
                  <a:cubicBezTo>
                    <a:pt x="245" y="232"/>
                    <a:pt x="282" y="204"/>
                    <a:pt x="298" y="170"/>
                  </a:cubicBezTo>
                  <a:cubicBezTo>
                    <a:pt x="298" y="170"/>
                    <a:pt x="299" y="170"/>
                    <a:pt x="299" y="170"/>
                  </a:cubicBezTo>
                  <a:cubicBezTo>
                    <a:pt x="308" y="176"/>
                    <a:pt x="320" y="173"/>
                    <a:pt x="325" y="164"/>
                  </a:cubicBezTo>
                  <a:cubicBezTo>
                    <a:pt x="329" y="154"/>
                    <a:pt x="325" y="143"/>
                    <a:pt x="315" y="140"/>
                  </a:cubicBezTo>
                  <a:close/>
                  <a:moveTo>
                    <a:pt x="260" y="122"/>
                  </a:moveTo>
                  <a:cubicBezTo>
                    <a:pt x="266" y="123"/>
                    <a:pt x="271" y="128"/>
                    <a:pt x="269" y="135"/>
                  </a:cubicBezTo>
                  <a:cubicBezTo>
                    <a:pt x="268" y="140"/>
                    <a:pt x="262" y="143"/>
                    <a:pt x="257" y="143"/>
                  </a:cubicBezTo>
                  <a:cubicBezTo>
                    <a:pt x="258" y="136"/>
                    <a:pt x="259" y="129"/>
                    <a:pt x="260" y="122"/>
                  </a:cubicBezTo>
                  <a:close/>
                  <a:moveTo>
                    <a:pt x="12" y="211"/>
                  </a:moveTo>
                  <a:cubicBezTo>
                    <a:pt x="4" y="205"/>
                    <a:pt x="7" y="189"/>
                    <a:pt x="19" y="192"/>
                  </a:cubicBezTo>
                  <a:cubicBezTo>
                    <a:pt x="24" y="193"/>
                    <a:pt x="29" y="198"/>
                    <a:pt x="26" y="204"/>
                  </a:cubicBezTo>
                  <a:cubicBezTo>
                    <a:pt x="24" y="210"/>
                    <a:pt x="18" y="210"/>
                    <a:pt x="12" y="211"/>
                  </a:cubicBezTo>
                  <a:close/>
                  <a:moveTo>
                    <a:pt x="105" y="429"/>
                  </a:moveTo>
                  <a:cubicBezTo>
                    <a:pt x="105" y="429"/>
                    <a:pt x="106" y="429"/>
                    <a:pt x="106" y="428"/>
                  </a:cubicBezTo>
                  <a:cubicBezTo>
                    <a:pt x="109" y="433"/>
                    <a:pt x="101" y="450"/>
                    <a:pt x="91" y="445"/>
                  </a:cubicBezTo>
                  <a:cubicBezTo>
                    <a:pt x="91" y="438"/>
                    <a:pt x="96" y="431"/>
                    <a:pt x="104" y="430"/>
                  </a:cubicBezTo>
                  <a:cubicBezTo>
                    <a:pt x="104" y="430"/>
                    <a:pt x="105" y="429"/>
                    <a:pt x="105" y="429"/>
                  </a:cubicBezTo>
                  <a:close/>
                  <a:moveTo>
                    <a:pt x="264" y="403"/>
                  </a:moveTo>
                  <a:cubicBezTo>
                    <a:pt x="268" y="402"/>
                    <a:pt x="271" y="403"/>
                    <a:pt x="274" y="406"/>
                  </a:cubicBezTo>
                  <a:cubicBezTo>
                    <a:pt x="276" y="409"/>
                    <a:pt x="279" y="414"/>
                    <a:pt x="277" y="418"/>
                  </a:cubicBezTo>
                  <a:cubicBezTo>
                    <a:pt x="275" y="422"/>
                    <a:pt x="269" y="419"/>
                    <a:pt x="267" y="416"/>
                  </a:cubicBezTo>
                  <a:cubicBezTo>
                    <a:pt x="265" y="414"/>
                    <a:pt x="264" y="411"/>
                    <a:pt x="264" y="408"/>
                  </a:cubicBezTo>
                  <a:cubicBezTo>
                    <a:pt x="264" y="407"/>
                    <a:pt x="264" y="406"/>
                    <a:pt x="264" y="405"/>
                  </a:cubicBezTo>
                  <a:cubicBezTo>
                    <a:pt x="264" y="405"/>
                    <a:pt x="264" y="404"/>
                    <a:pt x="264" y="403"/>
                  </a:cubicBezTo>
                  <a:close/>
                  <a:moveTo>
                    <a:pt x="251" y="106"/>
                  </a:moveTo>
                  <a:cubicBezTo>
                    <a:pt x="249" y="106"/>
                    <a:pt x="248" y="106"/>
                    <a:pt x="246" y="106"/>
                  </a:cubicBezTo>
                  <a:cubicBezTo>
                    <a:pt x="236" y="67"/>
                    <a:pt x="203" y="35"/>
                    <a:pt x="164" y="25"/>
                  </a:cubicBezTo>
                  <a:cubicBezTo>
                    <a:pt x="208" y="27"/>
                    <a:pt x="246" y="59"/>
                    <a:pt x="251" y="106"/>
                  </a:cubicBezTo>
                  <a:close/>
                  <a:moveTo>
                    <a:pt x="168" y="31"/>
                  </a:moveTo>
                  <a:cubicBezTo>
                    <a:pt x="202" y="44"/>
                    <a:pt x="227" y="70"/>
                    <a:pt x="242" y="105"/>
                  </a:cubicBezTo>
                  <a:cubicBezTo>
                    <a:pt x="237" y="104"/>
                    <a:pt x="232" y="104"/>
                    <a:pt x="227" y="103"/>
                  </a:cubicBezTo>
                  <a:cubicBezTo>
                    <a:pt x="227" y="103"/>
                    <a:pt x="227" y="102"/>
                    <a:pt x="227" y="102"/>
                  </a:cubicBezTo>
                  <a:cubicBezTo>
                    <a:pt x="221" y="71"/>
                    <a:pt x="197" y="45"/>
                    <a:pt x="168" y="31"/>
                  </a:cubicBezTo>
                  <a:close/>
                  <a:moveTo>
                    <a:pt x="223" y="103"/>
                  </a:moveTo>
                  <a:cubicBezTo>
                    <a:pt x="217" y="102"/>
                    <a:pt x="210" y="102"/>
                    <a:pt x="204" y="101"/>
                  </a:cubicBezTo>
                  <a:cubicBezTo>
                    <a:pt x="204" y="101"/>
                    <a:pt x="204" y="101"/>
                    <a:pt x="204" y="100"/>
                  </a:cubicBezTo>
                  <a:cubicBezTo>
                    <a:pt x="200" y="69"/>
                    <a:pt x="177" y="42"/>
                    <a:pt x="149" y="27"/>
                  </a:cubicBezTo>
                  <a:cubicBezTo>
                    <a:pt x="186" y="41"/>
                    <a:pt x="208" y="67"/>
                    <a:pt x="223" y="103"/>
                  </a:cubicBezTo>
                  <a:close/>
                  <a:moveTo>
                    <a:pt x="142" y="26"/>
                  </a:moveTo>
                  <a:cubicBezTo>
                    <a:pt x="171" y="44"/>
                    <a:pt x="188" y="69"/>
                    <a:pt x="199" y="101"/>
                  </a:cubicBezTo>
                  <a:cubicBezTo>
                    <a:pt x="193" y="101"/>
                    <a:pt x="186" y="100"/>
                    <a:pt x="179" y="100"/>
                  </a:cubicBezTo>
                  <a:cubicBezTo>
                    <a:pt x="180" y="72"/>
                    <a:pt x="161" y="46"/>
                    <a:pt x="141" y="27"/>
                  </a:cubicBezTo>
                  <a:cubicBezTo>
                    <a:pt x="141" y="27"/>
                    <a:pt x="141" y="26"/>
                    <a:pt x="142" y="26"/>
                  </a:cubicBezTo>
                  <a:close/>
                  <a:moveTo>
                    <a:pt x="175" y="101"/>
                  </a:moveTo>
                  <a:cubicBezTo>
                    <a:pt x="170" y="101"/>
                    <a:pt x="166" y="101"/>
                    <a:pt x="162" y="101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0" y="76"/>
                    <a:pt x="150" y="52"/>
                    <a:pt x="139" y="30"/>
                  </a:cubicBezTo>
                  <a:cubicBezTo>
                    <a:pt x="139" y="29"/>
                    <a:pt x="139" y="29"/>
                    <a:pt x="139" y="28"/>
                  </a:cubicBezTo>
                  <a:cubicBezTo>
                    <a:pt x="156" y="50"/>
                    <a:pt x="171" y="72"/>
                    <a:pt x="175" y="101"/>
                  </a:cubicBezTo>
                  <a:close/>
                  <a:moveTo>
                    <a:pt x="139" y="36"/>
                  </a:moveTo>
                  <a:cubicBezTo>
                    <a:pt x="147" y="57"/>
                    <a:pt x="151" y="79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4" y="102"/>
                    <a:pt x="150" y="102"/>
                    <a:pt x="147" y="102"/>
                  </a:cubicBezTo>
                  <a:cubicBezTo>
                    <a:pt x="147" y="102"/>
                    <a:pt x="147" y="102"/>
                    <a:pt x="147" y="101"/>
                  </a:cubicBezTo>
                  <a:cubicBezTo>
                    <a:pt x="145" y="79"/>
                    <a:pt x="141" y="58"/>
                    <a:pt x="139" y="36"/>
                  </a:cubicBezTo>
                  <a:close/>
                  <a:moveTo>
                    <a:pt x="134" y="30"/>
                  </a:moveTo>
                  <a:cubicBezTo>
                    <a:pt x="135" y="30"/>
                    <a:pt x="135" y="30"/>
                    <a:pt x="135" y="29"/>
                  </a:cubicBezTo>
                  <a:cubicBezTo>
                    <a:pt x="134" y="53"/>
                    <a:pt x="135" y="80"/>
                    <a:pt x="144" y="102"/>
                  </a:cubicBezTo>
                  <a:cubicBezTo>
                    <a:pt x="144" y="102"/>
                    <a:pt x="145" y="102"/>
                    <a:pt x="145" y="103"/>
                  </a:cubicBezTo>
                  <a:cubicBezTo>
                    <a:pt x="140" y="103"/>
                    <a:pt x="135" y="104"/>
                    <a:pt x="130" y="105"/>
                  </a:cubicBezTo>
                  <a:cubicBezTo>
                    <a:pt x="128" y="79"/>
                    <a:pt x="130" y="56"/>
                    <a:pt x="134" y="30"/>
                  </a:cubicBezTo>
                  <a:close/>
                  <a:moveTo>
                    <a:pt x="128" y="106"/>
                  </a:moveTo>
                  <a:cubicBezTo>
                    <a:pt x="121" y="107"/>
                    <a:pt x="116" y="108"/>
                    <a:pt x="110" y="110"/>
                  </a:cubicBezTo>
                  <a:cubicBezTo>
                    <a:pt x="110" y="98"/>
                    <a:pt x="109" y="85"/>
                    <a:pt x="113" y="72"/>
                  </a:cubicBezTo>
                  <a:cubicBezTo>
                    <a:pt x="116" y="60"/>
                    <a:pt x="121" y="49"/>
                    <a:pt x="128" y="38"/>
                  </a:cubicBezTo>
                  <a:cubicBezTo>
                    <a:pt x="122" y="60"/>
                    <a:pt x="123" y="84"/>
                    <a:pt x="128" y="106"/>
                  </a:cubicBezTo>
                  <a:close/>
                  <a:moveTo>
                    <a:pt x="104" y="112"/>
                  </a:moveTo>
                  <a:cubicBezTo>
                    <a:pt x="98" y="114"/>
                    <a:pt x="93" y="116"/>
                    <a:pt x="88" y="119"/>
                  </a:cubicBezTo>
                  <a:cubicBezTo>
                    <a:pt x="90" y="88"/>
                    <a:pt x="99" y="56"/>
                    <a:pt x="124" y="37"/>
                  </a:cubicBezTo>
                  <a:cubicBezTo>
                    <a:pt x="108" y="58"/>
                    <a:pt x="98" y="87"/>
                    <a:pt x="104" y="112"/>
                  </a:cubicBezTo>
                  <a:close/>
                  <a:moveTo>
                    <a:pt x="84" y="121"/>
                  </a:moveTo>
                  <a:cubicBezTo>
                    <a:pt x="76" y="125"/>
                    <a:pt x="69" y="129"/>
                    <a:pt x="63" y="134"/>
                  </a:cubicBezTo>
                  <a:cubicBezTo>
                    <a:pt x="64" y="114"/>
                    <a:pt x="69" y="95"/>
                    <a:pt x="79" y="77"/>
                  </a:cubicBezTo>
                  <a:cubicBezTo>
                    <a:pt x="81" y="73"/>
                    <a:pt x="97" y="49"/>
                    <a:pt x="109" y="37"/>
                  </a:cubicBezTo>
                  <a:cubicBezTo>
                    <a:pt x="113" y="35"/>
                    <a:pt x="117" y="34"/>
                    <a:pt x="121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1"/>
                    <a:pt x="125" y="31"/>
                    <a:pt x="126" y="30"/>
                  </a:cubicBezTo>
                  <a:cubicBezTo>
                    <a:pt x="96" y="45"/>
                    <a:pt x="78" y="89"/>
                    <a:pt x="84" y="121"/>
                  </a:cubicBezTo>
                  <a:close/>
                  <a:moveTo>
                    <a:pt x="39" y="175"/>
                  </a:moveTo>
                  <a:cubicBezTo>
                    <a:pt x="36" y="176"/>
                    <a:pt x="33" y="175"/>
                    <a:pt x="32" y="173"/>
                  </a:cubicBezTo>
                  <a:cubicBezTo>
                    <a:pt x="26" y="167"/>
                    <a:pt x="34" y="160"/>
                    <a:pt x="40" y="160"/>
                  </a:cubicBezTo>
                  <a:cubicBezTo>
                    <a:pt x="41" y="165"/>
                    <a:pt x="42" y="169"/>
                    <a:pt x="44" y="173"/>
                  </a:cubicBezTo>
                  <a:cubicBezTo>
                    <a:pt x="42" y="174"/>
                    <a:pt x="41" y="175"/>
                    <a:pt x="39" y="175"/>
                  </a:cubicBezTo>
                  <a:close/>
                  <a:moveTo>
                    <a:pt x="46" y="140"/>
                  </a:moveTo>
                  <a:cubicBezTo>
                    <a:pt x="44" y="111"/>
                    <a:pt x="55" y="83"/>
                    <a:pt x="75" y="61"/>
                  </a:cubicBezTo>
                  <a:cubicBezTo>
                    <a:pt x="80" y="55"/>
                    <a:pt x="86" y="51"/>
                    <a:pt x="92" y="47"/>
                  </a:cubicBezTo>
                  <a:cubicBezTo>
                    <a:pt x="85" y="54"/>
                    <a:pt x="80" y="62"/>
                    <a:pt x="76" y="68"/>
                  </a:cubicBezTo>
                  <a:cubicBezTo>
                    <a:pt x="63" y="89"/>
                    <a:pt x="56" y="114"/>
                    <a:pt x="57" y="139"/>
                  </a:cubicBezTo>
                  <a:cubicBezTo>
                    <a:pt x="53" y="142"/>
                    <a:pt x="50" y="145"/>
                    <a:pt x="46" y="149"/>
                  </a:cubicBezTo>
                  <a:cubicBezTo>
                    <a:pt x="46" y="146"/>
                    <a:pt x="46" y="143"/>
                    <a:pt x="46" y="140"/>
                  </a:cubicBezTo>
                  <a:close/>
                  <a:moveTo>
                    <a:pt x="47" y="153"/>
                  </a:moveTo>
                  <a:cubicBezTo>
                    <a:pt x="66" y="138"/>
                    <a:pt x="86" y="127"/>
                    <a:pt x="106" y="120"/>
                  </a:cubicBezTo>
                  <a:cubicBezTo>
                    <a:pt x="106" y="120"/>
                    <a:pt x="107" y="120"/>
                    <a:pt x="107" y="120"/>
                  </a:cubicBezTo>
                  <a:cubicBezTo>
                    <a:pt x="107" y="122"/>
                    <a:pt x="109" y="122"/>
                    <a:pt x="109" y="120"/>
                  </a:cubicBezTo>
                  <a:cubicBezTo>
                    <a:pt x="109" y="120"/>
                    <a:pt x="109" y="119"/>
                    <a:pt x="109" y="119"/>
                  </a:cubicBezTo>
                  <a:cubicBezTo>
                    <a:pt x="154" y="104"/>
                    <a:pt x="202" y="106"/>
                    <a:pt x="251" y="112"/>
                  </a:cubicBezTo>
                  <a:cubicBezTo>
                    <a:pt x="253" y="166"/>
                    <a:pt x="214" y="211"/>
                    <a:pt x="163" y="225"/>
                  </a:cubicBezTo>
                  <a:cubicBezTo>
                    <a:pt x="106" y="241"/>
                    <a:pt x="56" y="210"/>
                    <a:pt x="47" y="153"/>
                  </a:cubicBezTo>
                  <a:close/>
                  <a:moveTo>
                    <a:pt x="204" y="340"/>
                  </a:moveTo>
                  <a:cubicBezTo>
                    <a:pt x="203" y="344"/>
                    <a:pt x="204" y="345"/>
                    <a:pt x="201" y="346"/>
                  </a:cubicBezTo>
                  <a:cubicBezTo>
                    <a:pt x="199" y="346"/>
                    <a:pt x="194" y="345"/>
                    <a:pt x="192" y="345"/>
                  </a:cubicBezTo>
                  <a:cubicBezTo>
                    <a:pt x="183" y="344"/>
                    <a:pt x="174" y="344"/>
                    <a:pt x="165" y="343"/>
                  </a:cubicBezTo>
                  <a:cubicBezTo>
                    <a:pt x="165" y="337"/>
                    <a:pt x="165" y="331"/>
                    <a:pt x="165" y="325"/>
                  </a:cubicBezTo>
                  <a:cubicBezTo>
                    <a:pt x="168" y="325"/>
                    <a:pt x="171" y="326"/>
                    <a:pt x="175" y="326"/>
                  </a:cubicBezTo>
                  <a:cubicBezTo>
                    <a:pt x="181" y="326"/>
                    <a:pt x="192" y="328"/>
                    <a:pt x="203" y="329"/>
                  </a:cubicBezTo>
                  <a:cubicBezTo>
                    <a:pt x="203" y="333"/>
                    <a:pt x="204" y="337"/>
                    <a:pt x="204" y="340"/>
                  </a:cubicBezTo>
                  <a:close/>
                  <a:moveTo>
                    <a:pt x="219" y="292"/>
                  </a:moveTo>
                  <a:cubicBezTo>
                    <a:pt x="222" y="303"/>
                    <a:pt x="229" y="313"/>
                    <a:pt x="218" y="318"/>
                  </a:cubicBezTo>
                  <a:cubicBezTo>
                    <a:pt x="209" y="322"/>
                    <a:pt x="189" y="318"/>
                    <a:pt x="179" y="317"/>
                  </a:cubicBezTo>
                  <a:cubicBezTo>
                    <a:pt x="156" y="316"/>
                    <a:pt x="125" y="315"/>
                    <a:pt x="103" y="305"/>
                  </a:cubicBezTo>
                  <a:cubicBezTo>
                    <a:pt x="94" y="301"/>
                    <a:pt x="91" y="300"/>
                    <a:pt x="91" y="288"/>
                  </a:cubicBezTo>
                  <a:cubicBezTo>
                    <a:pt x="91" y="282"/>
                    <a:pt x="93" y="274"/>
                    <a:pt x="94" y="268"/>
                  </a:cubicBezTo>
                  <a:cubicBezTo>
                    <a:pt x="95" y="264"/>
                    <a:pt x="96" y="259"/>
                    <a:pt x="97" y="255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99" y="255"/>
                    <a:pt x="99" y="252"/>
                    <a:pt x="98" y="252"/>
                  </a:cubicBezTo>
                  <a:cubicBezTo>
                    <a:pt x="99" y="245"/>
                    <a:pt x="101" y="239"/>
                    <a:pt x="102" y="233"/>
                  </a:cubicBezTo>
                  <a:cubicBezTo>
                    <a:pt x="120" y="239"/>
                    <a:pt x="141" y="239"/>
                    <a:pt x="162" y="234"/>
                  </a:cubicBezTo>
                  <a:cubicBezTo>
                    <a:pt x="173" y="232"/>
                    <a:pt x="183" y="228"/>
                    <a:pt x="192" y="223"/>
                  </a:cubicBezTo>
                  <a:cubicBezTo>
                    <a:pt x="201" y="246"/>
                    <a:pt x="211" y="269"/>
                    <a:pt x="219" y="292"/>
                  </a:cubicBezTo>
                  <a:close/>
                  <a:moveTo>
                    <a:pt x="318" y="158"/>
                  </a:moveTo>
                  <a:cubicBezTo>
                    <a:pt x="317" y="164"/>
                    <a:pt x="310" y="167"/>
                    <a:pt x="304" y="165"/>
                  </a:cubicBezTo>
                  <a:cubicBezTo>
                    <a:pt x="303" y="164"/>
                    <a:pt x="302" y="164"/>
                    <a:pt x="300" y="163"/>
                  </a:cubicBezTo>
                  <a:cubicBezTo>
                    <a:pt x="300" y="162"/>
                    <a:pt x="300" y="162"/>
                    <a:pt x="299" y="161"/>
                  </a:cubicBezTo>
                  <a:cubicBezTo>
                    <a:pt x="297" y="159"/>
                    <a:pt x="297" y="155"/>
                    <a:pt x="297" y="152"/>
                  </a:cubicBezTo>
                  <a:cubicBezTo>
                    <a:pt x="301" y="149"/>
                    <a:pt x="304" y="147"/>
                    <a:pt x="309" y="147"/>
                  </a:cubicBezTo>
                  <a:cubicBezTo>
                    <a:pt x="315" y="147"/>
                    <a:pt x="319" y="151"/>
                    <a:pt x="31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" name="Freeform 119"/>
            <p:cNvSpPr>
              <a:spLocks noEditPoints="1"/>
            </p:cNvSpPr>
            <p:nvPr/>
          </p:nvSpPr>
          <p:spPr bwMode="auto">
            <a:xfrm>
              <a:off x="6018213" y="2409826"/>
              <a:ext cx="1376363" cy="2052637"/>
            </a:xfrm>
            <a:custGeom>
              <a:avLst/>
              <a:gdLst>
                <a:gd name="T0" fmla="*/ 274 w 367"/>
                <a:gd name="T1" fmla="*/ 51 h 547"/>
                <a:gd name="T2" fmla="*/ 272 w 367"/>
                <a:gd name="T3" fmla="*/ 54 h 547"/>
                <a:gd name="T4" fmla="*/ 126 w 367"/>
                <a:gd name="T5" fmla="*/ 77 h 547"/>
                <a:gd name="T6" fmla="*/ 1 w 367"/>
                <a:gd name="T7" fmla="*/ 38 h 547"/>
                <a:gd name="T8" fmla="*/ 81 w 367"/>
                <a:gd name="T9" fmla="*/ 163 h 547"/>
                <a:gd name="T10" fmla="*/ 165 w 367"/>
                <a:gd name="T11" fmla="*/ 269 h 547"/>
                <a:gd name="T12" fmla="*/ 40 w 367"/>
                <a:gd name="T13" fmla="*/ 215 h 547"/>
                <a:gd name="T14" fmla="*/ 50 w 367"/>
                <a:gd name="T15" fmla="*/ 238 h 547"/>
                <a:gd name="T16" fmla="*/ 111 w 367"/>
                <a:gd name="T17" fmla="*/ 433 h 547"/>
                <a:gd name="T18" fmla="*/ 78 w 367"/>
                <a:gd name="T19" fmla="*/ 522 h 547"/>
                <a:gd name="T20" fmla="*/ 143 w 367"/>
                <a:gd name="T21" fmla="*/ 437 h 547"/>
                <a:gd name="T22" fmla="*/ 267 w 367"/>
                <a:gd name="T23" fmla="*/ 543 h 547"/>
                <a:gd name="T24" fmla="*/ 232 w 367"/>
                <a:gd name="T25" fmla="*/ 493 h 547"/>
                <a:gd name="T26" fmla="*/ 268 w 367"/>
                <a:gd name="T27" fmla="*/ 351 h 547"/>
                <a:gd name="T28" fmla="*/ 345 w 367"/>
                <a:gd name="T29" fmla="*/ 250 h 547"/>
                <a:gd name="T30" fmla="*/ 243 w 367"/>
                <a:gd name="T31" fmla="*/ 287 h 547"/>
                <a:gd name="T32" fmla="*/ 308 w 367"/>
                <a:gd name="T33" fmla="*/ 160 h 547"/>
                <a:gd name="T34" fmla="*/ 361 w 367"/>
                <a:gd name="T35" fmla="*/ 1 h 547"/>
                <a:gd name="T36" fmla="*/ 104 w 367"/>
                <a:gd name="T37" fmla="*/ 507 h 547"/>
                <a:gd name="T38" fmla="*/ 90 w 367"/>
                <a:gd name="T39" fmla="*/ 510 h 547"/>
                <a:gd name="T40" fmla="*/ 266 w 367"/>
                <a:gd name="T41" fmla="*/ 531 h 547"/>
                <a:gd name="T42" fmla="*/ 337 w 367"/>
                <a:gd name="T43" fmla="*/ 248 h 547"/>
                <a:gd name="T44" fmla="*/ 317 w 367"/>
                <a:gd name="T45" fmla="*/ 169 h 547"/>
                <a:gd name="T46" fmla="*/ 283 w 367"/>
                <a:gd name="T47" fmla="*/ 73 h 547"/>
                <a:gd name="T48" fmla="*/ 347 w 367"/>
                <a:gd name="T49" fmla="*/ 17 h 547"/>
                <a:gd name="T50" fmla="*/ 289 w 367"/>
                <a:gd name="T51" fmla="*/ 83 h 547"/>
                <a:gd name="T52" fmla="*/ 331 w 367"/>
                <a:gd name="T53" fmla="*/ 19 h 547"/>
                <a:gd name="T54" fmla="*/ 282 w 367"/>
                <a:gd name="T55" fmla="*/ 78 h 547"/>
                <a:gd name="T56" fmla="*/ 282 w 367"/>
                <a:gd name="T57" fmla="*/ 78 h 547"/>
                <a:gd name="T58" fmla="*/ 259 w 367"/>
                <a:gd name="T59" fmla="*/ 65 h 547"/>
                <a:gd name="T60" fmla="*/ 270 w 367"/>
                <a:gd name="T61" fmla="*/ 80 h 547"/>
                <a:gd name="T62" fmla="*/ 198 w 367"/>
                <a:gd name="T63" fmla="*/ 62 h 547"/>
                <a:gd name="T64" fmla="*/ 204 w 367"/>
                <a:gd name="T65" fmla="*/ 62 h 547"/>
                <a:gd name="T66" fmla="*/ 188 w 367"/>
                <a:gd name="T67" fmla="*/ 59 h 547"/>
                <a:gd name="T68" fmla="*/ 183 w 367"/>
                <a:gd name="T69" fmla="*/ 62 h 547"/>
                <a:gd name="T70" fmla="*/ 191 w 367"/>
                <a:gd name="T71" fmla="*/ 148 h 547"/>
                <a:gd name="T72" fmla="*/ 169 w 367"/>
                <a:gd name="T73" fmla="*/ 152 h 547"/>
                <a:gd name="T74" fmla="*/ 139 w 367"/>
                <a:gd name="T75" fmla="*/ 161 h 547"/>
                <a:gd name="T76" fmla="*/ 133 w 367"/>
                <a:gd name="T77" fmla="*/ 100 h 547"/>
                <a:gd name="T78" fmla="*/ 102 w 367"/>
                <a:gd name="T79" fmla="*/ 76 h 547"/>
                <a:gd name="T80" fmla="*/ 98 w 367"/>
                <a:gd name="T81" fmla="*/ 84 h 547"/>
                <a:gd name="T82" fmla="*/ 102 w 367"/>
                <a:gd name="T83" fmla="*/ 76 h 547"/>
                <a:gd name="T84" fmla="*/ 89 w 367"/>
                <a:gd name="T85" fmla="*/ 102 h 547"/>
                <a:gd name="T86" fmla="*/ 94 w 367"/>
                <a:gd name="T87" fmla="*/ 103 h 547"/>
                <a:gd name="T88" fmla="*/ 94 w 367"/>
                <a:gd name="T89" fmla="*/ 103 h 547"/>
                <a:gd name="T90" fmla="*/ 99 w 367"/>
                <a:gd name="T91" fmla="*/ 68 h 547"/>
                <a:gd name="T92" fmla="*/ 93 w 367"/>
                <a:gd name="T93" fmla="*/ 84 h 547"/>
                <a:gd name="T94" fmla="*/ 93 w 367"/>
                <a:gd name="T95" fmla="*/ 84 h 547"/>
                <a:gd name="T96" fmla="*/ 10 w 367"/>
                <a:gd name="T97" fmla="*/ 46 h 547"/>
                <a:gd name="T98" fmla="*/ 68 w 367"/>
                <a:gd name="T99" fmla="*/ 119 h 547"/>
                <a:gd name="T100" fmla="*/ 71 w 367"/>
                <a:gd name="T101" fmla="*/ 120 h 547"/>
                <a:gd name="T102" fmla="*/ 75 w 367"/>
                <a:gd name="T103" fmla="*/ 209 h 547"/>
                <a:gd name="T104" fmla="*/ 90 w 367"/>
                <a:gd name="T105" fmla="*/ 157 h 547"/>
                <a:gd name="T106" fmla="*/ 90 w 367"/>
                <a:gd name="T107" fmla="*/ 157 h 547"/>
                <a:gd name="T108" fmla="*/ 229 w 367"/>
                <a:gd name="T109" fmla="*/ 267 h 547"/>
                <a:gd name="T110" fmla="*/ 190 w 367"/>
                <a:gd name="T111" fmla="*/ 264 h 547"/>
                <a:gd name="T112" fmla="*/ 249 w 367"/>
                <a:gd name="T113" fmla="*/ 77 h 547"/>
                <a:gd name="T114" fmla="*/ 284 w 367"/>
                <a:gd name="T115" fmla="*/ 95 h 547"/>
                <a:gd name="T116" fmla="*/ 304 w 367"/>
                <a:gd name="T117" fmla="*/ 88 h 547"/>
                <a:gd name="T118" fmla="*/ 354 w 367"/>
                <a:gd name="T119" fmla="*/ 14 h 547"/>
                <a:gd name="T120" fmla="*/ 312 w 367"/>
                <a:gd name="T121" fmla="*/ 84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7" h="547">
                  <a:moveTo>
                    <a:pt x="361" y="1"/>
                  </a:moveTo>
                  <a:cubicBezTo>
                    <a:pt x="360" y="0"/>
                    <a:pt x="358" y="0"/>
                    <a:pt x="357" y="1"/>
                  </a:cubicBezTo>
                  <a:cubicBezTo>
                    <a:pt x="340" y="20"/>
                    <a:pt x="314" y="5"/>
                    <a:pt x="293" y="14"/>
                  </a:cubicBezTo>
                  <a:cubicBezTo>
                    <a:pt x="279" y="20"/>
                    <a:pt x="273" y="35"/>
                    <a:pt x="270" y="50"/>
                  </a:cubicBezTo>
                  <a:cubicBezTo>
                    <a:pt x="269" y="52"/>
                    <a:pt x="273" y="53"/>
                    <a:pt x="274" y="51"/>
                  </a:cubicBezTo>
                  <a:cubicBezTo>
                    <a:pt x="277" y="42"/>
                    <a:pt x="280" y="33"/>
                    <a:pt x="287" y="26"/>
                  </a:cubicBezTo>
                  <a:cubicBezTo>
                    <a:pt x="296" y="17"/>
                    <a:pt x="307" y="17"/>
                    <a:pt x="319" y="17"/>
                  </a:cubicBezTo>
                  <a:cubicBezTo>
                    <a:pt x="309" y="19"/>
                    <a:pt x="300" y="24"/>
                    <a:pt x="292" y="30"/>
                  </a:cubicBezTo>
                  <a:cubicBezTo>
                    <a:pt x="284" y="36"/>
                    <a:pt x="274" y="44"/>
                    <a:pt x="273" y="55"/>
                  </a:cubicBezTo>
                  <a:cubicBezTo>
                    <a:pt x="273" y="55"/>
                    <a:pt x="272" y="54"/>
                    <a:pt x="272" y="54"/>
                  </a:cubicBezTo>
                  <a:cubicBezTo>
                    <a:pt x="265" y="50"/>
                    <a:pt x="256" y="56"/>
                    <a:pt x="256" y="63"/>
                  </a:cubicBezTo>
                  <a:cubicBezTo>
                    <a:pt x="255" y="64"/>
                    <a:pt x="254" y="66"/>
                    <a:pt x="253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36" y="57"/>
                    <a:pt x="216" y="52"/>
                    <a:pt x="196" y="52"/>
                  </a:cubicBezTo>
                  <a:cubicBezTo>
                    <a:pt x="171" y="50"/>
                    <a:pt x="146" y="60"/>
                    <a:pt x="126" y="77"/>
                  </a:cubicBezTo>
                  <a:cubicBezTo>
                    <a:pt x="122" y="68"/>
                    <a:pt x="111" y="66"/>
                    <a:pt x="103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6" y="55"/>
                    <a:pt x="97" y="43"/>
                    <a:pt x="84" y="38"/>
                  </a:cubicBezTo>
                  <a:cubicBezTo>
                    <a:pt x="58" y="30"/>
                    <a:pt x="31" y="50"/>
                    <a:pt x="6" y="35"/>
                  </a:cubicBezTo>
                  <a:cubicBezTo>
                    <a:pt x="4" y="34"/>
                    <a:pt x="1" y="36"/>
                    <a:pt x="1" y="38"/>
                  </a:cubicBezTo>
                  <a:cubicBezTo>
                    <a:pt x="3" y="63"/>
                    <a:pt x="0" y="87"/>
                    <a:pt x="17" y="107"/>
                  </a:cubicBezTo>
                  <a:cubicBezTo>
                    <a:pt x="31" y="121"/>
                    <a:pt x="50" y="128"/>
                    <a:pt x="69" y="125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2" y="131"/>
                    <a:pt x="81" y="132"/>
                    <a:pt x="87" y="132"/>
                  </a:cubicBezTo>
                  <a:cubicBezTo>
                    <a:pt x="84" y="142"/>
                    <a:pt x="82" y="152"/>
                    <a:pt x="81" y="163"/>
                  </a:cubicBezTo>
                  <a:cubicBezTo>
                    <a:pt x="81" y="175"/>
                    <a:pt x="82" y="186"/>
                    <a:pt x="85" y="197"/>
                  </a:cubicBezTo>
                  <a:cubicBezTo>
                    <a:pt x="81" y="195"/>
                    <a:pt x="77" y="194"/>
                    <a:pt x="73" y="197"/>
                  </a:cubicBezTo>
                  <a:cubicBezTo>
                    <a:pt x="68" y="200"/>
                    <a:pt x="67" y="206"/>
                    <a:pt x="69" y="210"/>
                  </a:cubicBezTo>
                  <a:cubicBezTo>
                    <a:pt x="72" y="221"/>
                    <a:pt x="86" y="223"/>
                    <a:pt x="93" y="217"/>
                  </a:cubicBezTo>
                  <a:cubicBezTo>
                    <a:pt x="108" y="244"/>
                    <a:pt x="134" y="262"/>
                    <a:pt x="165" y="269"/>
                  </a:cubicBezTo>
                  <a:cubicBezTo>
                    <a:pt x="162" y="277"/>
                    <a:pt x="159" y="285"/>
                    <a:pt x="156" y="293"/>
                  </a:cubicBezTo>
                  <a:cubicBezTo>
                    <a:pt x="110" y="297"/>
                    <a:pt x="76" y="276"/>
                    <a:pt x="54" y="237"/>
                  </a:cubicBezTo>
                  <a:cubicBezTo>
                    <a:pt x="56" y="237"/>
                    <a:pt x="57" y="236"/>
                    <a:pt x="58" y="235"/>
                  </a:cubicBezTo>
                  <a:cubicBezTo>
                    <a:pt x="65" y="230"/>
                    <a:pt x="65" y="221"/>
                    <a:pt x="58" y="216"/>
                  </a:cubicBezTo>
                  <a:cubicBezTo>
                    <a:pt x="53" y="212"/>
                    <a:pt x="46" y="212"/>
                    <a:pt x="40" y="215"/>
                  </a:cubicBezTo>
                  <a:cubicBezTo>
                    <a:pt x="40" y="214"/>
                    <a:pt x="39" y="213"/>
                    <a:pt x="38" y="213"/>
                  </a:cubicBezTo>
                  <a:cubicBezTo>
                    <a:pt x="34" y="215"/>
                    <a:pt x="33" y="217"/>
                    <a:pt x="32" y="220"/>
                  </a:cubicBezTo>
                  <a:cubicBezTo>
                    <a:pt x="31" y="221"/>
                    <a:pt x="31" y="222"/>
                    <a:pt x="32" y="223"/>
                  </a:cubicBezTo>
                  <a:cubicBezTo>
                    <a:pt x="32" y="227"/>
                    <a:pt x="33" y="230"/>
                    <a:pt x="36" y="233"/>
                  </a:cubicBezTo>
                  <a:cubicBezTo>
                    <a:pt x="40" y="236"/>
                    <a:pt x="45" y="238"/>
                    <a:pt x="50" y="238"/>
                  </a:cubicBezTo>
                  <a:cubicBezTo>
                    <a:pt x="64" y="281"/>
                    <a:pt x="110" y="305"/>
                    <a:pt x="154" y="298"/>
                  </a:cubicBezTo>
                  <a:cubicBezTo>
                    <a:pt x="138" y="336"/>
                    <a:pt x="121" y="371"/>
                    <a:pt x="93" y="403"/>
                  </a:cubicBezTo>
                  <a:cubicBezTo>
                    <a:pt x="91" y="405"/>
                    <a:pt x="91" y="408"/>
                    <a:pt x="94" y="410"/>
                  </a:cubicBezTo>
                  <a:cubicBezTo>
                    <a:pt x="105" y="418"/>
                    <a:pt x="117" y="425"/>
                    <a:pt x="130" y="431"/>
                  </a:cubicBezTo>
                  <a:cubicBezTo>
                    <a:pt x="124" y="431"/>
                    <a:pt x="117" y="432"/>
                    <a:pt x="111" y="433"/>
                  </a:cubicBezTo>
                  <a:cubicBezTo>
                    <a:pt x="102" y="434"/>
                    <a:pt x="91" y="436"/>
                    <a:pt x="87" y="446"/>
                  </a:cubicBezTo>
                  <a:cubicBezTo>
                    <a:pt x="81" y="463"/>
                    <a:pt x="91" y="491"/>
                    <a:pt x="102" y="504"/>
                  </a:cubicBezTo>
                  <a:cubicBezTo>
                    <a:pt x="100" y="503"/>
                    <a:pt x="98" y="502"/>
                    <a:pt x="95" y="502"/>
                  </a:cubicBezTo>
                  <a:cubicBezTo>
                    <a:pt x="92" y="502"/>
                    <a:pt x="88" y="504"/>
                    <a:pt x="85" y="505"/>
                  </a:cubicBezTo>
                  <a:cubicBezTo>
                    <a:pt x="80" y="509"/>
                    <a:pt x="75" y="515"/>
                    <a:pt x="78" y="522"/>
                  </a:cubicBezTo>
                  <a:cubicBezTo>
                    <a:pt x="84" y="537"/>
                    <a:pt x="110" y="516"/>
                    <a:pt x="113" y="507"/>
                  </a:cubicBezTo>
                  <a:cubicBezTo>
                    <a:pt x="114" y="505"/>
                    <a:pt x="111" y="502"/>
                    <a:pt x="109" y="503"/>
                  </a:cubicBezTo>
                  <a:cubicBezTo>
                    <a:pt x="105" y="496"/>
                    <a:pt x="101" y="489"/>
                    <a:pt x="98" y="481"/>
                  </a:cubicBezTo>
                  <a:cubicBezTo>
                    <a:pt x="96" y="474"/>
                    <a:pt x="92" y="462"/>
                    <a:pt x="94" y="455"/>
                  </a:cubicBezTo>
                  <a:cubicBezTo>
                    <a:pt x="99" y="437"/>
                    <a:pt x="125" y="437"/>
                    <a:pt x="143" y="437"/>
                  </a:cubicBezTo>
                  <a:cubicBezTo>
                    <a:pt x="164" y="446"/>
                    <a:pt x="187" y="451"/>
                    <a:pt x="210" y="454"/>
                  </a:cubicBezTo>
                  <a:cubicBezTo>
                    <a:pt x="209" y="471"/>
                    <a:pt x="215" y="487"/>
                    <a:pt x="227" y="499"/>
                  </a:cubicBezTo>
                  <a:cubicBezTo>
                    <a:pt x="237" y="508"/>
                    <a:pt x="252" y="517"/>
                    <a:pt x="267" y="516"/>
                  </a:cubicBezTo>
                  <a:cubicBezTo>
                    <a:pt x="264" y="519"/>
                    <a:pt x="261" y="524"/>
                    <a:pt x="260" y="528"/>
                  </a:cubicBezTo>
                  <a:cubicBezTo>
                    <a:pt x="258" y="534"/>
                    <a:pt x="260" y="541"/>
                    <a:pt x="267" y="543"/>
                  </a:cubicBezTo>
                  <a:cubicBezTo>
                    <a:pt x="281" y="547"/>
                    <a:pt x="285" y="519"/>
                    <a:pt x="279" y="511"/>
                  </a:cubicBezTo>
                  <a:cubicBezTo>
                    <a:pt x="278" y="509"/>
                    <a:pt x="276" y="509"/>
                    <a:pt x="275" y="510"/>
                  </a:cubicBezTo>
                  <a:cubicBezTo>
                    <a:pt x="274" y="510"/>
                    <a:pt x="274" y="510"/>
                    <a:pt x="273" y="510"/>
                  </a:cubicBezTo>
                  <a:cubicBezTo>
                    <a:pt x="273" y="510"/>
                    <a:pt x="273" y="509"/>
                    <a:pt x="272" y="509"/>
                  </a:cubicBezTo>
                  <a:cubicBezTo>
                    <a:pt x="257" y="505"/>
                    <a:pt x="245" y="505"/>
                    <a:pt x="232" y="493"/>
                  </a:cubicBezTo>
                  <a:cubicBezTo>
                    <a:pt x="221" y="483"/>
                    <a:pt x="216" y="469"/>
                    <a:pt x="214" y="454"/>
                  </a:cubicBezTo>
                  <a:cubicBezTo>
                    <a:pt x="250" y="457"/>
                    <a:pt x="286" y="452"/>
                    <a:pt x="319" y="437"/>
                  </a:cubicBezTo>
                  <a:cubicBezTo>
                    <a:pt x="320" y="437"/>
                    <a:pt x="321" y="436"/>
                    <a:pt x="321" y="435"/>
                  </a:cubicBezTo>
                  <a:cubicBezTo>
                    <a:pt x="322" y="434"/>
                    <a:pt x="323" y="433"/>
                    <a:pt x="322" y="431"/>
                  </a:cubicBezTo>
                  <a:cubicBezTo>
                    <a:pt x="302" y="406"/>
                    <a:pt x="283" y="380"/>
                    <a:pt x="268" y="351"/>
                  </a:cubicBezTo>
                  <a:cubicBezTo>
                    <a:pt x="258" y="332"/>
                    <a:pt x="251" y="311"/>
                    <a:pt x="245" y="291"/>
                  </a:cubicBezTo>
                  <a:cubicBezTo>
                    <a:pt x="271" y="295"/>
                    <a:pt x="307" y="285"/>
                    <a:pt x="319" y="259"/>
                  </a:cubicBezTo>
                  <a:cubicBezTo>
                    <a:pt x="320" y="259"/>
                    <a:pt x="320" y="259"/>
                    <a:pt x="320" y="259"/>
                  </a:cubicBezTo>
                  <a:cubicBezTo>
                    <a:pt x="321" y="261"/>
                    <a:pt x="323" y="263"/>
                    <a:pt x="325" y="264"/>
                  </a:cubicBezTo>
                  <a:cubicBezTo>
                    <a:pt x="335" y="269"/>
                    <a:pt x="345" y="260"/>
                    <a:pt x="345" y="250"/>
                  </a:cubicBezTo>
                  <a:cubicBezTo>
                    <a:pt x="345" y="241"/>
                    <a:pt x="334" y="234"/>
                    <a:pt x="325" y="236"/>
                  </a:cubicBezTo>
                  <a:cubicBezTo>
                    <a:pt x="316" y="238"/>
                    <a:pt x="309" y="248"/>
                    <a:pt x="313" y="257"/>
                  </a:cubicBezTo>
                  <a:cubicBezTo>
                    <a:pt x="313" y="258"/>
                    <a:pt x="313" y="258"/>
                    <a:pt x="313" y="258"/>
                  </a:cubicBezTo>
                  <a:cubicBezTo>
                    <a:pt x="303" y="267"/>
                    <a:pt x="295" y="275"/>
                    <a:pt x="282" y="281"/>
                  </a:cubicBezTo>
                  <a:cubicBezTo>
                    <a:pt x="269" y="286"/>
                    <a:pt x="256" y="287"/>
                    <a:pt x="243" y="287"/>
                  </a:cubicBezTo>
                  <a:cubicBezTo>
                    <a:pt x="241" y="279"/>
                    <a:pt x="238" y="272"/>
                    <a:pt x="236" y="264"/>
                  </a:cubicBezTo>
                  <a:cubicBezTo>
                    <a:pt x="270" y="252"/>
                    <a:pt x="297" y="224"/>
                    <a:pt x="306" y="187"/>
                  </a:cubicBezTo>
                  <a:cubicBezTo>
                    <a:pt x="315" y="191"/>
                    <a:pt x="330" y="187"/>
                    <a:pt x="331" y="175"/>
                  </a:cubicBezTo>
                  <a:cubicBezTo>
                    <a:pt x="332" y="163"/>
                    <a:pt x="318" y="161"/>
                    <a:pt x="308" y="165"/>
                  </a:cubicBezTo>
                  <a:cubicBezTo>
                    <a:pt x="308" y="163"/>
                    <a:pt x="309" y="162"/>
                    <a:pt x="308" y="160"/>
                  </a:cubicBezTo>
                  <a:cubicBezTo>
                    <a:pt x="308" y="142"/>
                    <a:pt x="303" y="124"/>
                    <a:pt x="293" y="109"/>
                  </a:cubicBezTo>
                  <a:cubicBezTo>
                    <a:pt x="299" y="108"/>
                    <a:pt x="305" y="103"/>
                    <a:pt x="308" y="99"/>
                  </a:cubicBezTo>
                  <a:cubicBezTo>
                    <a:pt x="310" y="96"/>
                    <a:pt x="311" y="93"/>
                    <a:pt x="310" y="90"/>
                  </a:cubicBezTo>
                  <a:cubicBezTo>
                    <a:pt x="327" y="92"/>
                    <a:pt x="343" y="84"/>
                    <a:pt x="352" y="71"/>
                  </a:cubicBezTo>
                  <a:cubicBezTo>
                    <a:pt x="367" y="51"/>
                    <a:pt x="364" y="25"/>
                    <a:pt x="361" y="1"/>
                  </a:cubicBezTo>
                  <a:close/>
                  <a:moveTo>
                    <a:pt x="36" y="224"/>
                  </a:moveTo>
                  <a:cubicBezTo>
                    <a:pt x="41" y="221"/>
                    <a:pt x="45" y="218"/>
                    <a:pt x="50" y="219"/>
                  </a:cubicBezTo>
                  <a:cubicBezTo>
                    <a:pt x="55" y="220"/>
                    <a:pt x="60" y="226"/>
                    <a:pt x="55" y="230"/>
                  </a:cubicBezTo>
                  <a:cubicBezTo>
                    <a:pt x="49" y="234"/>
                    <a:pt x="38" y="229"/>
                    <a:pt x="36" y="224"/>
                  </a:cubicBezTo>
                  <a:close/>
                  <a:moveTo>
                    <a:pt x="104" y="507"/>
                  </a:moveTo>
                  <a:cubicBezTo>
                    <a:pt x="104" y="507"/>
                    <a:pt x="105" y="507"/>
                    <a:pt x="105" y="507"/>
                  </a:cubicBezTo>
                  <a:cubicBezTo>
                    <a:pt x="105" y="507"/>
                    <a:pt x="105" y="507"/>
                    <a:pt x="105" y="507"/>
                  </a:cubicBezTo>
                  <a:cubicBezTo>
                    <a:pt x="103" y="509"/>
                    <a:pt x="102" y="511"/>
                    <a:pt x="99" y="512"/>
                  </a:cubicBezTo>
                  <a:cubicBezTo>
                    <a:pt x="96" y="515"/>
                    <a:pt x="91" y="519"/>
                    <a:pt x="87" y="519"/>
                  </a:cubicBezTo>
                  <a:cubicBezTo>
                    <a:pt x="81" y="519"/>
                    <a:pt x="88" y="512"/>
                    <a:pt x="90" y="510"/>
                  </a:cubicBezTo>
                  <a:cubicBezTo>
                    <a:pt x="93" y="508"/>
                    <a:pt x="100" y="506"/>
                    <a:pt x="104" y="507"/>
                  </a:cubicBezTo>
                  <a:close/>
                  <a:moveTo>
                    <a:pt x="269" y="522"/>
                  </a:moveTo>
                  <a:cubicBezTo>
                    <a:pt x="270" y="520"/>
                    <a:pt x="272" y="517"/>
                    <a:pt x="274" y="515"/>
                  </a:cubicBezTo>
                  <a:cubicBezTo>
                    <a:pt x="274" y="521"/>
                    <a:pt x="276" y="534"/>
                    <a:pt x="269" y="534"/>
                  </a:cubicBezTo>
                  <a:cubicBezTo>
                    <a:pt x="267" y="535"/>
                    <a:pt x="266" y="534"/>
                    <a:pt x="266" y="531"/>
                  </a:cubicBezTo>
                  <a:cubicBezTo>
                    <a:pt x="267" y="530"/>
                    <a:pt x="267" y="529"/>
                    <a:pt x="267" y="528"/>
                  </a:cubicBezTo>
                  <a:cubicBezTo>
                    <a:pt x="267" y="526"/>
                    <a:pt x="268" y="524"/>
                    <a:pt x="269" y="522"/>
                  </a:cubicBezTo>
                  <a:close/>
                  <a:moveTo>
                    <a:pt x="324" y="244"/>
                  </a:moveTo>
                  <a:cubicBezTo>
                    <a:pt x="324" y="244"/>
                    <a:pt x="324" y="244"/>
                    <a:pt x="324" y="244"/>
                  </a:cubicBezTo>
                  <a:cubicBezTo>
                    <a:pt x="329" y="241"/>
                    <a:pt x="335" y="243"/>
                    <a:pt x="337" y="248"/>
                  </a:cubicBezTo>
                  <a:cubicBezTo>
                    <a:pt x="339" y="253"/>
                    <a:pt x="334" y="259"/>
                    <a:pt x="328" y="258"/>
                  </a:cubicBezTo>
                  <a:cubicBezTo>
                    <a:pt x="324" y="257"/>
                    <a:pt x="322" y="251"/>
                    <a:pt x="324" y="247"/>
                  </a:cubicBezTo>
                  <a:cubicBezTo>
                    <a:pt x="325" y="246"/>
                    <a:pt x="324" y="245"/>
                    <a:pt x="324" y="244"/>
                  </a:cubicBezTo>
                  <a:close/>
                  <a:moveTo>
                    <a:pt x="308" y="172"/>
                  </a:moveTo>
                  <a:cubicBezTo>
                    <a:pt x="311" y="171"/>
                    <a:pt x="314" y="169"/>
                    <a:pt x="317" y="169"/>
                  </a:cubicBezTo>
                  <a:cubicBezTo>
                    <a:pt x="321" y="169"/>
                    <a:pt x="326" y="171"/>
                    <a:pt x="325" y="175"/>
                  </a:cubicBezTo>
                  <a:cubicBezTo>
                    <a:pt x="323" y="183"/>
                    <a:pt x="313" y="185"/>
                    <a:pt x="307" y="183"/>
                  </a:cubicBezTo>
                  <a:cubicBezTo>
                    <a:pt x="307" y="179"/>
                    <a:pt x="308" y="176"/>
                    <a:pt x="308" y="172"/>
                  </a:cubicBezTo>
                  <a:close/>
                  <a:moveTo>
                    <a:pt x="284" y="74"/>
                  </a:moveTo>
                  <a:cubicBezTo>
                    <a:pt x="284" y="74"/>
                    <a:pt x="283" y="73"/>
                    <a:pt x="283" y="73"/>
                  </a:cubicBezTo>
                  <a:cubicBezTo>
                    <a:pt x="281" y="73"/>
                    <a:pt x="280" y="74"/>
                    <a:pt x="279" y="75"/>
                  </a:cubicBezTo>
                  <a:cubicBezTo>
                    <a:pt x="279" y="74"/>
                    <a:pt x="279" y="74"/>
                    <a:pt x="279" y="73"/>
                  </a:cubicBezTo>
                  <a:cubicBezTo>
                    <a:pt x="280" y="73"/>
                    <a:pt x="281" y="73"/>
                    <a:pt x="281" y="72"/>
                  </a:cubicBezTo>
                  <a:cubicBezTo>
                    <a:pt x="283" y="59"/>
                    <a:pt x="301" y="47"/>
                    <a:pt x="310" y="39"/>
                  </a:cubicBezTo>
                  <a:cubicBezTo>
                    <a:pt x="322" y="30"/>
                    <a:pt x="333" y="23"/>
                    <a:pt x="347" y="17"/>
                  </a:cubicBezTo>
                  <a:cubicBezTo>
                    <a:pt x="332" y="42"/>
                    <a:pt x="304" y="53"/>
                    <a:pt x="284" y="74"/>
                  </a:cubicBezTo>
                  <a:close/>
                  <a:moveTo>
                    <a:pt x="344" y="32"/>
                  </a:moveTo>
                  <a:cubicBezTo>
                    <a:pt x="336" y="53"/>
                    <a:pt x="320" y="70"/>
                    <a:pt x="299" y="79"/>
                  </a:cubicBezTo>
                  <a:cubicBezTo>
                    <a:pt x="297" y="79"/>
                    <a:pt x="296" y="79"/>
                    <a:pt x="295" y="79"/>
                  </a:cubicBezTo>
                  <a:cubicBezTo>
                    <a:pt x="293" y="80"/>
                    <a:pt x="290" y="81"/>
                    <a:pt x="289" y="83"/>
                  </a:cubicBezTo>
                  <a:cubicBezTo>
                    <a:pt x="289" y="82"/>
                    <a:pt x="288" y="81"/>
                    <a:pt x="288" y="80"/>
                  </a:cubicBezTo>
                  <a:cubicBezTo>
                    <a:pt x="288" y="79"/>
                    <a:pt x="287" y="78"/>
                    <a:pt x="286" y="77"/>
                  </a:cubicBezTo>
                  <a:cubicBezTo>
                    <a:pt x="303" y="61"/>
                    <a:pt x="329" y="50"/>
                    <a:pt x="344" y="32"/>
                  </a:cubicBezTo>
                  <a:close/>
                  <a:moveTo>
                    <a:pt x="301" y="31"/>
                  </a:moveTo>
                  <a:cubicBezTo>
                    <a:pt x="311" y="25"/>
                    <a:pt x="321" y="22"/>
                    <a:pt x="331" y="19"/>
                  </a:cubicBezTo>
                  <a:cubicBezTo>
                    <a:pt x="321" y="23"/>
                    <a:pt x="313" y="30"/>
                    <a:pt x="305" y="37"/>
                  </a:cubicBezTo>
                  <a:cubicBezTo>
                    <a:pt x="297" y="44"/>
                    <a:pt x="284" y="53"/>
                    <a:pt x="279" y="64"/>
                  </a:cubicBezTo>
                  <a:cubicBezTo>
                    <a:pt x="279" y="62"/>
                    <a:pt x="278" y="60"/>
                    <a:pt x="276" y="58"/>
                  </a:cubicBezTo>
                  <a:cubicBezTo>
                    <a:pt x="278" y="45"/>
                    <a:pt x="292" y="36"/>
                    <a:pt x="301" y="31"/>
                  </a:cubicBezTo>
                  <a:close/>
                  <a:moveTo>
                    <a:pt x="282" y="78"/>
                  </a:moveTo>
                  <a:cubicBezTo>
                    <a:pt x="282" y="78"/>
                    <a:pt x="282" y="79"/>
                    <a:pt x="283" y="79"/>
                  </a:cubicBezTo>
                  <a:cubicBezTo>
                    <a:pt x="285" y="83"/>
                    <a:pt x="284" y="88"/>
                    <a:pt x="281" y="92"/>
                  </a:cubicBezTo>
                  <a:cubicBezTo>
                    <a:pt x="279" y="89"/>
                    <a:pt x="276" y="86"/>
                    <a:pt x="273" y="83"/>
                  </a:cubicBezTo>
                  <a:cubicBezTo>
                    <a:pt x="274" y="83"/>
                    <a:pt x="275" y="82"/>
                    <a:pt x="276" y="81"/>
                  </a:cubicBezTo>
                  <a:cubicBezTo>
                    <a:pt x="277" y="79"/>
                    <a:pt x="279" y="78"/>
                    <a:pt x="282" y="78"/>
                  </a:cubicBezTo>
                  <a:close/>
                  <a:moveTo>
                    <a:pt x="257" y="69"/>
                  </a:moveTo>
                  <a:cubicBezTo>
                    <a:pt x="257" y="68"/>
                    <a:pt x="257" y="68"/>
                    <a:pt x="258" y="67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59" y="69"/>
                    <a:pt x="260" y="68"/>
                    <a:pt x="260" y="67"/>
                  </a:cubicBezTo>
                  <a:cubicBezTo>
                    <a:pt x="259" y="66"/>
                    <a:pt x="259" y="65"/>
                    <a:pt x="259" y="65"/>
                  </a:cubicBezTo>
                  <a:cubicBezTo>
                    <a:pt x="260" y="63"/>
                    <a:pt x="261" y="61"/>
                    <a:pt x="262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3" y="57"/>
                    <a:pt x="264" y="57"/>
                  </a:cubicBezTo>
                  <a:cubicBezTo>
                    <a:pt x="268" y="56"/>
                    <a:pt x="272" y="59"/>
                    <a:pt x="274" y="63"/>
                  </a:cubicBezTo>
                  <a:cubicBezTo>
                    <a:pt x="277" y="69"/>
                    <a:pt x="273" y="75"/>
                    <a:pt x="270" y="80"/>
                  </a:cubicBezTo>
                  <a:cubicBezTo>
                    <a:pt x="266" y="77"/>
                    <a:pt x="261" y="73"/>
                    <a:pt x="256" y="70"/>
                  </a:cubicBezTo>
                  <a:cubicBezTo>
                    <a:pt x="257" y="70"/>
                    <a:pt x="257" y="69"/>
                    <a:pt x="257" y="69"/>
                  </a:cubicBezTo>
                  <a:close/>
                  <a:moveTo>
                    <a:pt x="260" y="148"/>
                  </a:moveTo>
                  <a:cubicBezTo>
                    <a:pt x="255" y="147"/>
                    <a:pt x="251" y="147"/>
                    <a:pt x="246" y="146"/>
                  </a:cubicBezTo>
                  <a:cubicBezTo>
                    <a:pt x="244" y="113"/>
                    <a:pt x="223" y="82"/>
                    <a:pt x="198" y="62"/>
                  </a:cubicBezTo>
                  <a:cubicBezTo>
                    <a:pt x="230" y="81"/>
                    <a:pt x="250" y="112"/>
                    <a:pt x="260" y="148"/>
                  </a:cubicBezTo>
                  <a:close/>
                  <a:moveTo>
                    <a:pt x="204" y="62"/>
                  </a:moveTo>
                  <a:cubicBezTo>
                    <a:pt x="244" y="82"/>
                    <a:pt x="269" y="114"/>
                    <a:pt x="287" y="154"/>
                  </a:cubicBezTo>
                  <a:cubicBezTo>
                    <a:pt x="280" y="152"/>
                    <a:pt x="272" y="150"/>
                    <a:pt x="264" y="149"/>
                  </a:cubicBezTo>
                  <a:cubicBezTo>
                    <a:pt x="260" y="112"/>
                    <a:pt x="236" y="80"/>
                    <a:pt x="204" y="62"/>
                  </a:cubicBezTo>
                  <a:close/>
                  <a:moveTo>
                    <a:pt x="241" y="146"/>
                  </a:moveTo>
                  <a:cubicBezTo>
                    <a:pt x="235" y="146"/>
                    <a:pt x="229" y="145"/>
                    <a:pt x="223" y="145"/>
                  </a:cubicBezTo>
                  <a:cubicBezTo>
                    <a:pt x="227" y="116"/>
                    <a:pt x="214" y="85"/>
                    <a:pt x="194" y="62"/>
                  </a:cubicBezTo>
                  <a:cubicBezTo>
                    <a:pt x="220" y="85"/>
                    <a:pt x="232" y="113"/>
                    <a:pt x="241" y="146"/>
                  </a:cubicBezTo>
                  <a:close/>
                  <a:moveTo>
                    <a:pt x="188" y="59"/>
                  </a:moveTo>
                  <a:cubicBezTo>
                    <a:pt x="209" y="85"/>
                    <a:pt x="216" y="112"/>
                    <a:pt x="219" y="145"/>
                  </a:cubicBezTo>
                  <a:cubicBezTo>
                    <a:pt x="215" y="146"/>
                    <a:pt x="210" y="146"/>
                    <a:pt x="205" y="146"/>
                  </a:cubicBezTo>
                  <a:cubicBezTo>
                    <a:pt x="203" y="118"/>
                    <a:pt x="201" y="84"/>
                    <a:pt x="186" y="60"/>
                  </a:cubicBezTo>
                  <a:cubicBezTo>
                    <a:pt x="186" y="59"/>
                    <a:pt x="187" y="59"/>
                    <a:pt x="188" y="59"/>
                  </a:cubicBezTo>
                  <a:close/>
                  <a:moveTo>
                    <a:pt x="183" y="62"/>
                  </a:moveTo>
                  <a:cubicBezTo>
                    <a:pt x="183" y="62"/>
                    <a:pt x="183" y="61"/>
                    <a:pt x="183" y="61"/>
                  </a:cubicBezTo>
                  <a:cubicBezTo>
                    <a:pt x="196" y="87"/>
                    <a:pt x="195" y="118"/>
                    <a:pt x="200" y="147"/>
                  </a:cubicBezTo>
                  <a:cubicBezTo>
                    <a:pt x="199" y="147"/>
                    <a:pt x="197" y="147"/>
                    <a:pt x="195" y="147"/>
                  </a:cubicBezTo>
                  <a:cubicBezTo>
                    <a:pt x="184" y="119"/>
                    <a:pt x="181" y="91"/>
                    <a:pt x="183" y="62"/>
                  </a:cubicBezTo>
                  <a:close/>
                  <a:moveTo>
                    <a:pt x="191" y="148"/>
                  </a:moveTo>
                  <a:cubicBezTo>
                    <a:pt x="185" y="148"/>
                    <a:pt x="180" y="149"/>
                    <a:pt x="174" y="151"/>
                  </a:cubicBezTo>
                  <a:cubicBezTo>
                    <a:pt x="165" y="123"/>
                    <a:pt x="167" y="95"/>
                    <a:pt x="179" y="69"/>
                  </a:cubicBezTo>
                  <a:cubicBezTo>
                    <a:pt x="175" y="96"/>
                    <a:pt x="180" y="123"/>
                    <a:pt x="191" y="148"/>
                  </a:cubicBezTo>
                  <a:close/>
                  <a:moveTo>
                    <a:pt x="180" y="62"/>
                  </a:moveTo>
                  <a:cubicBezTo>
                    <a:pt x="162" y="88"/>
                    <a:pt x="158" y="121"/>
                    <a:pt x="169" y="152"/>
                  </a:cubicBezTo>
                  <a:cubicBezTo>
                    <a:pt x="160" y="154"/>
                    <a:pt x="151" y="157"/>
                    <a:pt x="143" y="160"/>
                  </a:cubicBezTo>
                  <a:cubicBezTo>
                    <a:pt x="146" y="122"/>
                    <a:pt x="154" y="92"/>
                    <a:pt x="177" y="62"/>
                  </a:cubicBezTo>
                  <a:cubicBezTo>
                    <a:pt x="178" y="62"/>
                    <a:pt x="179" y="62"/>
                    <a:pt x="180" y="62"/>
                  </a:cubicBezTo>
                  <a:close/>
                  <a:moveTo>
                    <a:pt x="170" y="65"/>
                  </a:moveTo>
                  <a:cubicBezTo>
                    <a:pt x="147" y="90"/>
                    <a:pt x="133" y="127"/>
                    <a:pt x="139" y="161"/>
                  </a:cubicBezTo>
                  <a:cubicBezTo>
                    <a:pt x="133" y="163"/>
                    <a:pt x="127" y="166"/>
                    <a:pt x="121" y="169"/>
                  </a:cubicBezTo>
                  <a:cubicBezTo>
                    <a:pt x="124" y="129"/>
                    <a:pt x="137" y="95"/>
                    <a:pt x="166" y="67"/>
                  </a:cubicBezTo>
                  <a:cubicBezTo>
                    <a:pt x="167" y="66"/>
                    <a:pt x="169" y="66"/>
                    <a:pt x="170" y="65"/>
                  </a:cubicBezTo>
                  <a:close/>
                  <a:moveTo>
                    <a:pt x="151" y="73"/>
                  </a:moveTo>
                  <a:cubicBezTo>
                    <a:pt x="143" y="82"/>
                    <a:pt x="136" y="94"/>
                    <a:pt x="133" y="100"/>
                  </a:cubicBezTo>
                  <a:cubicBezTo>
                    <a:pt x="121" y="121"/>
                    <a:pt x="114" y="147"/>
                    <a:pt x="117" y="171"/>
                  </a:cubicBezTo>
                  <a:cubicBezTo>
                    <a:pt x="112" y="174"/>
                    <a:pt x="107" y="176"/>
                    <a:pt x="102" y="179"/>
                  </a:cubicBezTo>
                  <a:cubicBezTo>
                    <a:pt x="104" y="136"/>
                    <a:pt x="118" y="105"/>
                    <a:pt x="148" y="74"/>
                  </a:cubicBezTo>
                  <a:cubicBezTo>
                    <a:pt x="149" y="74"/>
                    <a:pt x="150" y="73"/>
                    <a:pt x="151" y="73"/>
                  </a:cubicBezTo>
                  <a:close/>
                  <a:moveTo>
                    <a:pt x="102" y="76"/>
                  </a:moveTo>
                  <a:cubicBezTo>
                    <a:pt x="109" y="69"/>
                    <a:pt x="117" y="74"/>
                    <a:pt x="123" y="80"/>
                  </a:cubicBezTo>
                  <a:cubicBezTo>
                    <a:pt x="117" y="85"/>
                    <a:pt x="112" y="91"/>
                    <a:pt x="107" y="97"/>
                  </a:cubicBezTo>
                  <a:cubicBezTo>
                    <a:pt x="106" y="96"/>
                    <a:pt x="105" y="96"/>
                    <a:pt x="104" y="96"/>
                  </a:cubicBezTo>
                  <a:cubicBezTo>
                    <a:pt x="100" y="94"/>
                    <a:pt x="98" y="90"/>
                    <a:pt x="98" y="86"/>
                  </a:cubicBezTo>
                  <a:cubicBezTo>
                    <a:pt x="99" y="86"/>
                    <a:pt x="99" y="84"/>
                    <a:pt x="98" y="84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2"/>
                    <a:pt x="98" y="81"/>
                    <a:pt x="99" y="80"/>
                  </a:cubicBezTo>
                  <a:cubicBezTo>
                    <a:pt x="100" y="80"/>
                    <a:pt x="102" y="79"/>
                    <a:pt x="101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1" y="77"/>
                    <a:pt x="101" y="76"/>
                    <a:pt x="102" y="76"/>
                  </a:cubicBezTo>
                  <a:close/>
                  <a:moveTo>
                    <a:pt x="10" y="51"/>
                  </a:moveTo>
                  <a:cubicBezTo>
                    <a:pt x="28" y="78"/>
                    <a:pt x="58" y="99"/>
                    <a:pt x="90" y="10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0" y="100"/>
                    <a:pt x="90" y="101"/>
                    <a:pt x="90" y="101"/>
                  </a:cubicBezTo>
                  <a:cubicBezTo>
                    <a:pt x="89" y="101"/>
                    <a:pt x="89" y="102"/>
                    <a:pt x="89" y="102"/>
                  </a:cubicBezTo>
                  <a:cubicBezTo>
                    <a:pt x="55" y="101"/>
                    <a:pt x="13" y="91"/>
                    <a:pt x="10" y="51"/>
                  </a:cubicBezTo>
                  <a:close/>
                  <a:moveTo>
                    <a:pt x="15" y="52"/>
                  </a:moveTo>
                  <a:cubicBezTo>
                    <a:pt x="38" y="67"/>
                    <a:pt x="62" y="82"/>
                    <a:pt x="86" y="95"/>
                  </a:cubicBezTo>
                  <a:cubicBezTo>
                    <a:pt x="57" y="89"/>
                    <a:pt x="33" y="76"/>
                    <a:pt x="15" y="52"/>
                  </a:cubicBezTo>
                  <a:close/>
                  <a:moveTo>
                    <a:pt x="94" y="103"/>
                  </a:moveTo>
                  <a:cubicBezTo>
                    <a:pt x="95" y="101"/>
                    <a:pt x="98" y="100"/>
                    <a:pt x="101" y="100"/>
                  </a:cubicBezTo>
                  <a:cubicBezTo>
                    <a:pt x="102" y="100"/>
                    <a:pt x="103" y="100"/>
                    <a:pt x="105" y="100"/>
                  </a:cubicBezTo>
                  <a:cubicBezTo>
                    <a:pt x="101" y="104"/>
                    <a:pt x="99" y="109"/>
                    <a:pt x="96" y="114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92" y="112"/>
                    <a:pt x="91" y="106"/>
                    <a:pt x="94" y="103"/>
                  </a:cubicBezTo>
                  <a:close/>
                  <a:moveTo>
                    <a:pt x="99" y="68"/>
                  </a:moveTo>
                  <a:cubicBezTo>
                    <a:pt x="99" y="70"/>
                    <a:pt x="100" y="70"/>
                    <a:pt x="101" y="70"/>
                  </a:cubicBezTo>
                  <a:cubicBezTo>
                    <a:pt x="100" y="71"/>
                    <a:pt x="99" y="71"/>
                    <a:pt x="98" y="72"/>
                  </a:cubicBezTo>
                  <a:cubicBezTo>
                    <a:pt x="89" y="55"/>
                    <a:pt x="71" y="47"/>
                    <a:pt x="52" y="46"/>
                  </a:cubicBezTo>
                  <a:cubicBezTo>
                    <a:pt x="73" y="42"/>
                    <a:pt x="99" y="41"/>
                    <a:pt x="99" y="68"/>
                  </a:cubicBezTo>
                  <a:close/>
                  <a:moveTo>
                    <a:pt x="95" y="76"/>
                  </a:moveTo>
                  <a:cubicBezTo>
                    <a:pt x="94" y="77"/>
                    <a:pt x="94" y="79"/>
                    <a:pt x="93" y="80"/>
                  </a:cubicBezTo>
                  <a:cubicBezTo>
                    <a:pt x="72" y="65"/>
                    <a:pt x="46" y="56"/>
                    <a:pt x="21" y="49"/>
                  </a:cubicBezTo>
                  <a:cubicBezTo>
                    <a:pt x="50" y="45"/>
                    <a:pt x="79" y="51"/>
                    <a:pt x="95" y="76"/>
                  </a:cubicBezTo>
                  <a:close/>
                  <a:moveTo>
                    <a:pt x="93" y="84"/>
                  </a:moveTo>
                  <a:cubicBezTo>
                    <a:pt x="93" y="89"/>
                    <a:pt x="95" y="93"/>
                    <a:pt x="98" y="96"/>
                  </a:cubicBezTo>
                  <a:cubicBezTo>
                    <a:pt x="97" y="96"/>
                    <a:pt x="96" y="96"/>
                    <a:pt x="95" y="97"/>
                  </a:cubicBezTo>
                  <a:cubicBezTo>
                    <a:pt x="95" y="96"/>
                    <a:pt x="95" y="95"/>
                    <a:pt x="94" y="95"/>
                  </a:cubicBezTo>
                  <a:cubicBezTo>
                    <a:pt x="70" y="81"/>
                    <a:pt x="45" y="67"/>
                    <a:pt x="21" y="52"/>
                  </a:cubicBezTo>
                  <a:cubicBezTo>
                    <a:pt x="46" y="60"/>
                    <a:pt x="69" y="72"/>
                    <a:pt x="93" y="84"/>
                  </a:cubicBezTo>
                  <a:close/>
                  <a:moveTo>
                    <a:pt x="16" y="47"/>
                  </a:moveTo>
                  <a:cubicBezTo>
                    <a:pt x="16" y="47"/>
                    <a:pt x="16" y="48"/>
                    <a:pt x="16" y="48"/>
                  </a:cubicBezTo>
                  <a:cubicBezTo>
                    <a:pt x="14" y="47"/>
                    <a:pt x="13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0" y="46"/>
                    <a:pt x="10" y="46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7"/>
                    <a:pt x="18" y="47"/>
                  </a:cubicBezTo>
                  <a:cubicBezTo>
                    <a:pt x="17" y="47"/>
                    <a:pt x="17" y="47"/>
                    <a:pt x="16" y="47"/>
                  </a:cubicBezTo>
                  <a:close/>
                  <a:moveTo>
                    <a:pt x="71" y="120"/>
                  </a:moveTo>
                  <a:cubicBezTo>
                    <a:pt x="70" y="120"/>
                    <a:pt x="69" y="119"/>
                    <a:pt x="68" y="119"/>
                  </a:cubicBezTo>
                  <a:cubicBezTo>
                    <a:pt x="49" y="120"/>
                    <a:pt x="29" y="113"/>
                    <a:pt x="18" y="97"/>
                  </a:cubicBezTo>
                  <a:cubicBezTo>
                    <a:pt x="11" y="87"/>
                    <a:pt x="9" y="76"/>
                    <a:pt x="9" y="65"/>
                  </a:cubicBezTo>
                  <a:cubicBezTo>
                    <a:pt x="17" y="96"/>
                    <a:pt x="56" y="110"/>
                    <a:pt x="88" y="107"/>
                  </a:cubicBezTo>
                  <a:cubicBezTo>
                    <a:pt x="88" y="108"/>
                    <a:pt x="89" y="110"/>
                    <a:pt x="89" y="111"/>
                  </a:cubicBezTo>
                  <a:cubicBezTo>
                    <a:pt x="82" y="110"/>
                    <a:pt x="72" y="113"/>
                    <a:pt x="71" y="120"/>
                  </a:cubicBezTo>
                  <a:close/>
                  <a:moveTo>
                    <a:pt x="76" y="121"/>
                  </a:moveTo>
                  <a:cubicBezTo>
                    <a:pt x="78" y="113"/>
                    <a:pt x="88" y="117"/>
                    <a:pt x="94" y="117"/>
                  </a:cubicBezTo>
                  <a:cubicBezTo>
                    <a:pt x="92" y="121"/>
                    <a:pt x="90" y="125"/>
                    <a:pt x="88" y="130"/>
                  </a:cubicBezTo>
                  <a:cubicBezTo>
                    <a:pt x="83" y="130"/>
                    <a:pt x="74" y="128"/>
                    <a:pt x="76" y="121"/>
                  </a:cubicBezTo>
                  <a:close/>
                  <a:moveTo>
                    <a:pt x="75" y="209"/>
                  </a:moveTo>
                  <a:cubicBezTo>
                    <a:pt x="73" y="204"/>
                    <a:pt x="80" y="196"/>
                    <a:pt x="85" y="198"/>
                  </a:cubicBezTo>
                  <a:cubicBezTo>
                    <a:pt x="85" y="198"/>
                    <a:pt x="85" y="198"/>
                    <a:pt x="86" y="198"/>
                  </a:cubicBezTo>
                  <a:cubicBezTo>
                    <a:pt x="87" y="203"/>
                    <a:pt x="89" y="207"/>
                    <a:pt x="91" y="211"/>
                  </a:cubicBezTo>
                  <a:cubicBezTo>
                    <a:pt x="85" y="214"/>
                    <a:pt x="78" y="216"/>
                    <a:pt x="75" y="209"/>
                  </a:cubicBezTo>
                  <a:close/>
                  <a:moveTo>
                    <a:pt x="90" y="157"/>
                  </a:moveTo>
                  <a:cubicBezTo>
                    <a:pt x="93" y="130"/>
                    <a:pt x="106" y="107"/>
                    <a:pt x="126" y="89"/>
                  </a:cubicBezTo>
                  <a:cubicBezTo>
                    <a:pt x="128" y="88"/>
                    <a:pt x="129" y="87"/>
                    <a:pt x="130" y="86"/>
                  </a:cubicBezTo>
                  <a:cubicBezTo>
                    <a:pt x="106" y="111"/>
                    <a:pt x="93" y="149"/>
                    <a:pt x="98" y="182"/>
                  </a:cubicBezTo>
                  <a:cubicBezTo>
                    <a:pt x="96" y="183"/>
                    <a:pt x="94" y="185"/>
                    <a:pt x="91" y="186"/>
                  </a:cubicBezTo>
                  <a:cubicBezTo>
                    <a:pt x="90" y="177"/>
                    <a:pt x="89" y="167"/>
                    <a:pt x="90" y="157"/>
                  </a:cubicBezTo>
                  <a:close/>
                  <a:moveTo>
                    <a:pt x="315" y="431"/>
                  </a:moveTo>
                  <a:cubicBezTo>
                    <a:pt x="242" y="455"/>
                    <a:pt x="167" y="450"/>
                    <a:pt x="103" y="405"/>
                  </a:cubicBezTo>
                  <a:cubicBezTo>
                    <a:pt x="135" y="368"/>
                    <a:pt x="164" y="320"/>
                    <a:pt x="170" y="270"/>
                  </a:cubicBezTo>
                  <a:cubicBezTo>
                    <a:pt x="178" y="271"/>
                    <a:pt x="185" y="272"/>
                    <a:pt x="194" y="272"/>
                  </a:cubicBezTo>
                  <a:cubicBezTo>
                    <a:pt x="206" y="272"/>
                    <a:pt x="218" y="270"/>
                    <a:pt x="229" y="267"/>
                  </a:cubicBezTo>
                  <a:cubicBezTo>
                    <a:pt x="237" y="326"/>
                    <a:pt x="274" y="389"/>
                    <a:pt x="315" y="431"/>
                  </a:cubicBezTo>
                  <a:close/>
                  <a:moveTo>
                    <a:pt x="190" y="264"/>
                  </a:moveTo>
                  <a:cubicBezTo>
                    <a:pt x="142" y="263"/>
                    <a:pt x="102" y="234"/>
                    <a:pt x="92" y="191"/>
                  </a:cubicBezTo>
                  <a:cubicBezTo>
                    <a:pt x="159" y="152"/>
                    <a:pt x="227" y="146"/>
                    <a:pt x="300" y="166"/>
                  </a:cubicBezTo>
                  <a:cubicBezTo>
                    <a:pt x="298" y="225"/>
                    <a:pt x="248" y="265"/>
                    <a:pt x="190" y="264"/>
                  </a:cubicBezTo>
                  <a:close/>
                  <a:moveTo>
                    <a:pt x="300" y="159"/>
                  </a:moveTo>
                  <a:cubicBezTo>
                    <a:pt x="298" y="158"/>
                    <a:pt x="295" y="157"/>
                    <a:pt x="292" y="156"/>
                  </a:cubicBezTo>
                  <a:cubicBezTo>
                    <a:pt x="292" y="156"/>
                    <a:pt x="293" y="156"/>
                    <a:pt x="292" y="155"/>
                  </a:cubicBezTo>
                  <a:cubicBezTo>
                    <a:pt x="284" y="111"/>
                    <a:pt x="246" y="75"/>
                    <a:pt x="205" y="60"/>
                  </a:cubicBezTo>
                  <a:cubicBezTo>
                    <a:pt x="220" y="63"/>
                    <a:pt x="236" y="69"/>
                    <a:pt x="249" y="77"/>
                  </a:cubicBezTo>
                  <a:cubicBezTo>
                    <a:pt x="249" y="77"/>
                    <a:pt x="249" y="77"/>
                    <a:pt x="249" y="78"/>
                  </a:cubicBezTo>
                  <a:cubicBezTo>
                    <a:pt x="249" y="80"/>
                    <a:pt x="251" y="80"/>
                    <a:pt x="252" y="79"/>
                  </a:cubicBezTo>
                  <a:cubicBezTo>
                    <a:pt x="280" y="96"/>
                    <a:pt x="299" y="123"/>
                    <a:pt x="300" y="159"/>
                  </a:cubicBezTo>
                  <a:close/>
                  <a:moveTo>
                    <a:pt x="291" y="105"/>
                  </a:moveTo>
                  <a:cubicBezTo>
                    <a:pt x="289" y="102"/>
                    <a:pt x="287" y="98"/>
                    <a:pt x="284" y="95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5" y="95"/>
                    <a:pt x="285" y="95"/>
                    <a:pt x="286" y="94"/>
                  </a:cubicBezTo>
                  <a:cubicBezTo>
                    <a:pt x="288" y="91"/>
                    <a:pt x="291" y="87"/>
                    <a:pt x="295" y="85"/>
                  </a:cubicBezTo>
                  <a:cubicBezTo>
                    <a:pt x="298" y="83"/>
                    <a:pt x="301" y="84"/>
                    <a:pt x="303" y="86"/>
                  </a:cubicBezTo>
                  <a:cubicBezTo>
                    <a:pt x="303" y="87"/>
                    <a:pt x="304" y="88"/>
                    <a:pt x="304" y="88"/>
                  </a:cubicBezTo>
                  <a:cubicBezTo>
                    <a:pt x="305" y="88"/>
                    <a:pt x="305" y="89"/>
                    <a:pt x="305" y="89"/>
                  </a:cubicBezTo>
                  <a:cubicBezTo>
                    <a:pt x="306" y="99"/>
                    <a:pt x="295" y="99"/>
                    <a:pt x="291" y="105"/>
                  </a:cubicBezTo>
                  <a:close/>
                  <a:moveTo>
                    <a:pt x="308" y="83"/>
                  </a:moveTo>
                  <a:cubicBezTo>
                    <a:pt x="307" y="82"/>
                    <a:pt x="306" y="81"/>
                    <a:pt x="305" y="80"/>
                  </a:cubicBezTo>
                  <a:cubicBezTo>
                    <a:pt x="332" y="70"/>
                    <a:pt x="351" y="43"/>
                    <a:pt x="354" y="14"/>
                  </a:cubicBezTo>
                  <a:cubicBezTo>
                    <a:pt x="354" y="14"/>
                    <a:pt x="354" y="13"/>
                    <a:pt x="354" y="12"/>
                  </a:cubicBezTo>
                  <a:cubicBezTo>
                    <a:pt x="353" y="27"/>
                    <a:pt x="351" y="42"/>
                    <a:pt x="344" y="54"/>
                  </a:cubicBezTo>
                  <a:cubicBezTo>
                    <a:pt x="335" y="68"/>
                    <a:pt x="322" y="75"/>
                    <a:pt x="308" y="83"/>
                  </a:cubicBezTo>
                  <a:close/>
                  <a:moveTo>
                    <a:pt x="357" y="46"/>
                  </a:moveTo>
                  <a:cubicBezTo>
                    <a:pt x="352" y="68"/>
                    <a:pt x="335" y="86"/>
                    <a:pt x="312" y="84"/>
                  </a:cubicBezTo>
                  <a:cubicBezTo>
                    <a:pt x="326" y="78"/>
                    <a:pt x="339" y="71"/>
                    <a:pt x="347" y="59"/>
                  </a:cubicBezTo>
                  <a:cubicBezTo>
                    <a:pt x="355" y="48"/>
                    <a:pt x="358" y="34"/>
                    <a:pt x="359" y="20"/>
                  </a:cubicBezTo>
                  <a:cubicBezTo>
                    <a:pt x="359" y="29"/>
                    <a:pt x="359" y="38"/>
                    <a:pt x="35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" name="Freeform 120"/>
            <p:cNvSpPr>
              <a:spLocks/>
            </p:cNvSpPr>
            <p:nvPr/>
          </p:nvSpPr>
          <p:spPr bwMode="auto">
            <a:xfrm>
              <a:off x="5126038" y="3292475"/>
              <a:ext cx="141288" cy="101600"/>
            </a:xfrm>
            <a:custGeom>
              <a:avLst/>
              <a:gdLst>
                <a:gd name="T0" fmla="*/ 15 w 38"/>
                <a:gd name="T1" fmla="*/ 2 h 27"/>
                <a:gd name="T2" fmla="*/ 4 w 38"/>
                <a:gd name="T3" fmla="*/ 23 h 27"/>
                <a:gd name="T4" fmla="*/ 10 w 38"/>
                <a:gd name="T5" fmla="*/ 21 h 27"/>
                <a:gd name="T6" fmla="*/ 19 w 38"/>
                <a:gd name="T7" fmla="*/ 11 h 27"/>
                <a:gd name="T8" fmla="*/ 30 w 38"/>
                <a:gd name="T9" fmla="*/ 21 h 27"/>
                <a:gd name="T10" fmla="*/ 37 w 38"/>
                <a:gd name="T11" fmla="*/ 18 h 27"/>
                <a:gd name="T12" fmla="*/ 15 w 38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15" y="2"/>
                  </a:moveTo>
                  <a:cubicBezTo>
                    <a:pt x="5" y="4"/>
                    <a:pt x="0" y="14"/>
                    <a:pt x="4" y="23"/>
                  </a:cubicBezTo>
                  <a:cubicBezTo>
                    <a:pt x="5" y="27"/>
                    <a:pt x="11" y="24"/>
                    <a:pt x="10" y="21"/>
                  </a:cubicBezTo>
                  <a:cubicBezTo>
                    <a:pt x="9" y="16"/>
                    <a:pt x="14" y="10"/>
                    <a:pt x="19" y="11"/>
                  </a:cubicBezTo>
                  <a:cubicBezTo>
                    <a:pt x="25" y="12"/>
                    <a:pt x="26" y="17"/>
                    <a:pt x="30" y="21"/>
                  </a:cubicBezTo>
                  <a:cubicBezTo>
                    <a:pt x="33" y="23"/>
                    <a:pt x="37" y="21"/>
                    <a:pt x="37" y="18"/>
                  </a:cubicBezTo>
                  <a:cubicBezTo>
                    <a:pt x="38" y="8"/>
                    <a:pt x="24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7" name="Freeform 121"/>
            <p:cNvSpPr>
              <a:spLocks/>
            </p:cNvSpPr>
            <p:nvPr/>
          </p:nvSpPr>
          <p:spPr bwMode="auto">
            <a:xfrm>
              <a:off x="5456238" y="3224213"/>
              <a:ext cx="152400" cy="79375"/>
            </a:xfrm>
            <a:custGeom>
              <a:avLst/>
              <a:gdLst>
                <a:gd name="T0" fmla="*/ 20 w 41"/>
                <a:gd name="T1" fmla="*/ 0 h 21"/>
                <a:gd name="T2" fmla="*/ 6 w 41"/>
                <a:gd name="T3" fmla="*/ 19 h 21"/>
                <a:gd name="T4" fmla="*/ 12 w 41"/>
                <a:gd name="T5" fmla="*/ 18 h 21"/>
                <a:gd name="T6" fmla="*/ 20 w 41"/>
                <a:gd name="T7" fmla="*/ 9 h 21"/>
                <a:gd name="T8" fmla="*/ 28 w 41"/>
                <a:gd name="T9" fmla="*/ 19 h 21"/>
                <a:gd name="T10" fmla="*/ 33 w 41"/>
                <a:gd name="T11" fmla="*/ 20 h 21"/>
                <a:gd name="T12" fmla="*/ 20 w 4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1">
                  <a:moveTo>
                    <a:pt x="20" y="0"/>
                  </a:moveTo>
                  <a:cubicBezTo>
                    <a:pt x="11" y="0"/>
                    <a:pt x="0" y="11"/>
                    <a:pt x="6" y="19"/>
                  </a:cubicBezTo>
                  <a:cubicBezTo>
                    <a:pt x="8" y="21"/>
                    <a:pt x="11" y="21"/>
                    <a:pt x="12" y="18"/>
                  </a:cubicBezTo>
                  <a:cubicBezTo>
                    <a:pt x="13" y="14"/>
                    <a:pt x="14" y="9"/>
                    <a:pt x="20" y="9"/>
                  </a:cubicBezTo>
                  <a:cubicBezTo>
                    <a:pt x="26" y="9"/>
                    <a:pt x="26" y="15"/>
                    <a:pt x="28" y="19"/>
                  </a:cubicBezTo>
                  <a:cubicBezTo>
                    <a:pt x="29" y="21"/>
                    <a:pt x="32" y="21"/>
                    <a:pt x="33" y="20"/>
                  </a:cubicBezTo>
                  <a:cubicBezTo>
                    <a:pt x="41" y="11"/>
                    <a:pt x="28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9" name="Freeform 122"/>
            <p:cNvSpPr>
              <a:spLocks/>
            </p:cNvSpPr>
            <p:nvPr/>
          </p:nvSpPr>
          <p:spPr bwMode="auto">
            <a:xfrm>
              <a:off x="5338763" y="3344863"/>
              <a:ext cx="87313" cy="90487"/>
            </a:xfrm>
            <a:custGeom>
              <a:avLst/>
              <a:gdLst>
                <a:gd name="T0" fmla="*/ 18 w 23"/>
                <a:gd name="T1" fmla="*/ 6 h 24"/>
                <a:gd name="T2" fmla="*/ 1 w 23"/>
                <a:gd name="T3" fmla="*/ 11 h 24"/>
                <a:gd name="T4" fmla="*/ 5 w 23"/>
                <a:gd name="T5" fmla="*/ 13 h 24"/>
                <a:gd name="T6" fmla="*/ 13 w 23"/>
                <a:gd name="T7" fmla="*/ 10 h 24"/>
                <a:gd name="T8" fmla="*/ 11 w 23"/>
                <a:gd name="T9" fmla="*/ 18 h 24"/>
                <a:gd name="T10" fmla="*/ 14 w 23"/>
                <a:gd name="T11" fmla="*/ 24 h 24"/>
                <a:gd name="T12" fmla="*/ 18 w 23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8" y="6"/>
                  </a:moveTo>
                  <a:cubicBezTo>
                    <a:pt x="12" y="0"/>
                    <a:pt x="2" y="3"/>
                    <a:pt x="1" y="11"/>
                  </a:cubicBezTo>
                  <a:cubicBezTo>
                    <a:pt x="0" y="13"/>
                    <a:pt x="4" y="15"/>
                    <a:pt x="5" y="13"/>
                  </a:cubicBezTo>
                  <a:cubicBezTo>
                    <a:pt x="6" y="10"/>
                    <a:pt x="11" y="8"/>
                    <a:pt x="13" y="10"/>
                  </a:cubicBezTo>
                  <a:cubicBezTo>
                    <a:pt x="16" y="13"/>
                    <a:pt x="14" y="17"/>
                    <a:pt x="11" y="18"/>
                  </a:cubicBezTo>
                  <a:cubicBezTo>
                    <a:pt x="9" y="20"/>
                    <a:pt x="10" y="24"/>
                    <a:pt x="14" y="24"/>
                  </a:cubicBezTo>
                  <a:cubicBezTo>
                    <a:pt x="21" y="22"/>
                    <a:pt x="23" y="11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0" name="Freeform 123"/>
            <p:cNvSpPr>
              <a:spLocks/>
            </p:cNvSpPr>
            <p:nvPr/>
          </p:nvSpPr>
          <p:spPr bwMode="auto">
            <a:xfrm>
              <a:off x="5283200" y="3430588"/>
              <a:ext cx="209550" cy="101600"/>
            </a:xfrm>
            <a:custGeom>
              <a:avLst/>
              <a:gdLst>
                <a:gd name="T0" fmla="*/ 50 w 56"/>
                <a:gd name="T1" fmla="*/ 3 h 27"/>
                <a:gd name="T2" fmla="*/ 30 w 56"/>
                <a:gd name="T3" fmla="*/ 16 h 27"/>
                <a:gd name="T4" fmla="*/ 4 w 56"/>
                <a:gd name="T5" fmla="*/ 12 h 27"/>
                <a:gd name="T6" fmla="*/ 2 w 56"/>
                <a:gd name="T7" fmla="*/ 15 h 27"/>
                <a:gd name="T8" fmla="*/ 55 w 56"/>
                <a:gd name="T9" fmla="*/ 6 h 27"/>
                <a:gd name="T10" fmla="*/ 50 w 56"/>
                <a:gd name="T1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7">
                  <a:moveTo>
                    <a:pt x="50" y="3"/>
                  </a:moveTo>
                  <a:cubicBezTo>
                    <a:pt x="43" y="8"/>
                    <a:pt x="39" y="14"/>
                    <a:pt x="30" y="16"/>
                  </a:cubicBezTo>
                  <a:cubicBezTo>
                    <a:pt x="21" y="18"/>
                    <a:pt x="12" y="16"/>
                    <a:pt x="4" y="12"/>
                  </a:cubicBezTo>
                  <a:cubicBezTo>
                    <a:pt x="2" y="11"/>
                    <a:pt x="0" y="14"/>
                    <a:pt x="2" y="15"/>
                  </a:cubicBezTo>
                  <a:cubicBezTo>
                    <a:pt x="16" y="27"/>
                    <a:pt x="46" y="25"/>
                    <a:pt x="55" y="6"/>
                  </a:cubicBezTo>
                  <a:cubicBezTo>
                    <a:pt x="56" y="3"/>
                    <a:pt x="53" y="0"/>
                    <a:pt x="5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1" name="Freeform 124"/>
            <p:cNvSpPr>
              <a:spLocks/>
            </p:cNvSpPr>
            <p:nvPr/>
          </p:nvSpPr>
          <p:spPr bwMode="auto">
            <a:xfrm>
              <a:off x="6535738" y="3097213"/>
              <a:ext cx="112713" cy="82550"/>
            </a:xfrm>
            <a:custGeom>
              <a:avLst/>
              <a:gdLst>
                <a:gd name="T0" fmla="*/ 15 w 30"/>
                <a:gd name="T1" fmla="*/ 0 h 22"/>
                <a:gd name="T2" fmla="*/ 2 w 30"/>
                <a:gd name="T3" fmla="*/ 16 h 22"/>
                <a:gd name="T4" fmla="*/ 8 w 30"/>
                <a:gd name="T5" fmla="*/ 16 h 22"/>
                <a:gd name="T6" fmla="*/ 19 w 30"/>
                <a:gd name="T7" fmla="*/ 10 h 22"/>
                <a:gd name="T8" fmla="*/ 27 w 30"/>
                <a:gd name="T9" fmla="*/ 20 h 22"/>
                <a:gd name="T10" fmla="*/ 30 w 30"/>
                <a:gd name="T11" fmla="*/ 16 h 22"/>
                <a:gd name="T12" fmla="*/ 15 w 30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15" y="0"/>
                  </a:moveTo>
                  <a:cubicBezTo>
                    <a:pt x="7" y="0"/>
                    <a:pt x="0" y="8"/>
                    <a:pt x="2" y="16"/>
                  </a:cubicBezTo>
                  <a:cubicBezTo>
                    <a:pt x="3" y="19"/>
                    <a:pt x="7" y="19"/>
                    <a:pt x="8" y="16"/>
                  </a:cubicBezTo>
                  <a:cubicBezTo>
                    <a:pt x="9" y="11"/>
                    <a:pt x="14" y="5"/>
                    <a:pt x="19" y="10"/>
                  </a:cubicBezTo>
                  <a:cubicBezTo>
                    <a:pt x="22" y="13"/>
                    <a:pt x="20" y="22"/>
                    <a:pt x="27" y="20"/>
                  </a:cubicBezTo>
                  <a:cubicBezTo>
                    <a:pt x="28" y="19"/>
                    <a:pt x="29" y="18"/>
                    <a:pt x="30" y="16"/>
                  </a:cubicBezTo>
                  <a:cubicBezTo>
                    <a:pt x="30" y="8"/>
                    <a:pt x="24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2" name="Freeform 125"/>
            <p:cNvSpPr>
              <a:spLocks/>
            </p:cNvSpPr>
            <p:nvPr/>
          </p:nvSpPr>
          <p:spPr bwMode="auto">
            <a:xfrm>
              <a:off x="6873875" y="3070225"/>
              <a:ext cx="134938" cy="79375"/>
            </a:xfrm>
            <a:custGeom>
              <a:avLst/>
              <a:gdLst>
                <a:gd name="T0" fmla="*/ 16 w 36"/>
                <a:gd name="T1" fmla="*/ 0 h 21"/>
                <a:gd name="T2" fmla="*/ 4 w 36"/>
                <a:gd name="T3" fmla="*/ 19 h 21"/>
                <a:gd name="T4" fmla="*/ 9 w 36"/>
                <a:gd name="T5" fmla="*/ 18 h 21"/>
                <a:gd name="T6" fmla="*/ 17 w 36"/>
                <a:gd name="T7" fmla="*/ 9 h 21"/>
                <a:gd name="T8" fmla="*/ 25 w 36"/>
                <a:gd name="T9" fmla="*/ 18 h 21"/>
                <a:gd name="T10" fmla="*/ 31 w 36"/>
                <a:gd name="T11" fmla="*/ 18 h 21"/>
                <a:gd name="T12" fmla="*/ 16 w 3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1">
                  <a:moveTo>
                    <a:pt x="16" y="0"/>
                  </a:moveTo>
                  <a:cubicBezTo>
                    <a:pt x="7" y="1"/>
                    <a:pt x="0" y="11"/>
                    <a:pt x="4" y="19"/>
                  </a:cubicBezTo>
                  <a:cubicBezTo>
                    <a:pt x="5" y="21"/>
                    <a:pt x="9" y="21"/>
                    <a:pt x="9" y="18"/>
                  </a:cubicBezTo>
                  <a:cubicBezTo>
                    <a:pt x="10" y="14"/>
                    <a:pt x="12" y="9"/>
                    <a:pt x="17" y="9"/>
                  </a:cubicBezTo>
                  <a:cubicBezTo>
                    <a:pt x="23" y="8"/>
                    <a:pt x="23" y="14"/>
                    <a:pt x="25" y="18"/>
                  </a:cubicBezTo>
                  <a:cubicBezTo>
                    <a:pt x="27" y="20"/>
                    <a:pt x="30" y="20"/>
                    <a:pt x="31" y="18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3" name="Freeform 126"/>
            <p:cNvSpPr>
              <a:spLocks/>
            </p:cNvSpPr>
            <p:nvPr/>
          </p:nvSpPr>
          <p:spPr bwMode="auto">
            <a:xfrm>
              <a:off x="6726238" y="3171825"/>
              <a:ext cx="76200" cy="79375"/>
            </a:xfrm>
            <a:custGeom>
              <a:avLst/>
              <a:gdLst>
                <a:gd name="T0" fmla="*/ 13 w 20"/>
                <a:gd name="T1" fmla="*/ 12 h 21"/>
                <a:gd name="T2" fmla="*/ 10 w 20"/>
                <a:gd name="T3" fmla="*/ 13 h 21"/>
                <a:gd name="T4" fmla="*/ 8 w 20"/>
                <a:gd name="T5" fmla="*/ 10 h 21"/>
                <a:gd name="T6" fmla="*/ 14 w 20"/>
                <a:gd name="T7" fmla="*/ 5 h 21"/>
                <a:gd name="T8" fmla="*/ 14 w 20"/>
                <a:gd name="T9" fmla="*/ 2 h 21"/>
                <a:gd name="T10" fmla="*/ 1 w 20"/>
                <a:gd name="T11" fmla="*/ 9 h 21"/>
                <a:gd name="T12" fmla="*/ 9 w 20"/>
                <a:gd name="T13" fmla="*/ 20 h 21"/>
                <a:gd name="T14" fmla="*/ 19 w 20"/>
                <a:gd name="T15" fmla="*/ 13 h 21"/>
                <a:gd name="T16" fmla="*/ 13 w 20"/>
                <a:gd name="T1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13" y="12"/>
                  </a:moveTo>
                  <a:cubicBezTo>
                    <a:pt x="13" y="13"/>
                    <a:pt x="12" y="13"/>
                    <a:pt x="10" y="13"/>
                  </a:cubicBezTo>
                  <a:cubicBezTo>
                    <a:pt x="9" y="13"/>
                    <a:pt x="8" y="12"/>
                    <a:pt x="8" y="10"/>
                  </a:cubicBezTo>
                  <a:cubicBezTo>
                    <a:pt x="8" y="7"/>
                    <a:pt x="11" y="5"/>
                    <a:pt x="14" y="5"/>
                  </a:cubicBezTo>
                  <a:cubicBezTo>
                    <a:pt x="16" y="4"/>
                    <a:pt x="16" y="2"/>
                    <a:pt x="14" y="2"/>
                  </a:cubicBezTo>
                  <a:cubicBezTo>
                    <a:pt x="9" y="0"/>
                    <a:pt x="3" y="3"/>
                    <a:pt x="1" y="9"/>
                  </a:cubicBezTo>
                  <a:cubicBezTo>
                    <a:pt x="0" y="14"/>
                    <a:pt x="4" y="19"/>
                    <a:pt x="9" y="20"/>
                  </a:cubicBezTo>
                  <a:cubicBezTo>
                    <a:pt x="13" y="21"/>
                    <a:pt x="20" y="18"/>
                    <a:pt x="19" y="13"/>
                  </a:cubicBezTo>
                  <a:cubicBezTo>
                    <a:pt x="19" y="9"/>
                    <a:pt x="15" y="9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4" name="Freeform 127"/>
            <p:cNvSpPr>
              <a:spLocks/>
            </p:cNvSpPr>
            <p:nvPr/>
          </p:nvSpPr>
          <p:spPr bwMode="auto">
            <a:xfrm>
              <a:off x="6591300" y="3228975"/>
              <a:ext cx="376238" cy="130175"/>
            </a:xfrm>
            <a:custGeom>
              <a:avLst/>
              <a:gdLst>
                <a:gd name="T0" fmla="*/ 94 w 100"/>
                <a:gd name="T1" fmla="*/ 2 h 35"/>
                <a:gd name="T2" fmla="*/ 3 w 100"/>
                <a:gd name="T3" fmla="*/ 12 h 35"/>
                <a:gd name="T4" fmla="*/ 2 w 100"/>
                <a:gd name="T5" fmla="*/ 15 h 35"/>
                <a:gd name="T6" fmla="*/ 98 w 100"/>
                <a:gd name="T7" fmla="*/ 6 h 35"/>
                <a:gd name="T8" fmla="*/ 94 w 100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5">
                  <a:moveTo>
                    <a:pt x="94" y="2"/>
                  </a:moveTo>
                  <a:cubicBezTo>
                    <a:pt x="66" y="27"/>
                    <a:pt x="36" y="24"/>
                    <a:pt x="3" y="12"/>
                  </a:cubicBezTo>
                  <a:cubicBezTo>
                    <a:pt x="1" y="11"/>
                    <a:pt x="0" y="14"/>
                    <a:pt x="2" y="15"/>
                  </a:cubicBezTo>
                  <a:cubicBezTo>
                    <a:pt x="31" y="32"/>
                    <a:pt x="74" y="35"/>
                    <a:pt x="98" y="6"/>
                  </a:cubicBezTo>
                  <a:cubicBezTo>
                    <a:pt x="100" y="3"/>
                    <a:pt x="97" y="0"/>
                    <a:pt x="9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5" name="Freeform 128"/>
            <p:cNvSpPr>
              <a:spLocks/>
            </p:cNvSpPr>
            <p:nvPr/>
          </p:nvSpPr>
          <p:spPr bwMode="auto">
            <a:xfrm>
              <a:off x="5921375" y="2943225"/>
              <a:ext cx="228600" cy="236537"/>
            </a:xfrm>
            <a:custGeom>
              <a:avLst/>
              <a:gdLst>
                <a:gd name="T0" fmla="*/ 57 w 61"/>
                <a:gd name="T1" fmla="*/ 10 h 63"/>
                <a:gd name="T2" fmla="*/ 52 w 61"/>
                <a:gd name="T3" fmla="*/ 0 h 63"/>
                <a:gd name="T4" fmla="*/ 15 w 61"/>
                <a:gd name="T5" fmla="*/ 4 h 63"/>
                <a:gd name="T6" fmla="*/ 9 w 61"/>
                <a:gd name="T7" fmla="*/ 13 h 63"/>
                <a:gd name="T8" fmla="*/ 9 w 61"/>
                <a:gd name="T9" fmla="*/ 13 h 63"/>
                <a:gd name="T10" fmla="*/ 14 w 61"/>
                <a:gd name="T11" fmla="*/ 38 h 63"/>
                <a:gd name="T12" fmla="*/ 6 w 61"/>
                <a:gd name="T13" fmla="*/ 40 h 63"/>
                <a:gd name="T14" fmla="*/ 4 w 61"/>
                <a:gd name="T15" fmla="*/ 53 h 63"/>
                <a:gd name="T16" fmla="*/ 25 w 61"/>
                <a:gd name="T17" fmla="*/ 42 h 63"/>
                <a:gd name="T18" fmla="*/ 22 w 61"/>
                <a:gd name="T19" fmla="*/ 39 h 63"/>
                <a:gd name="T20" fmla="*/ 18 w 61"/>
                <a:gd name="T21" fmla="*/ 23 h 63"/>
                <a:gd name="T22" fmla="*/ 49 w 61"/>
                <a:gd name="T23" fmla="*/ 20 h 63"/>
                <a:gd name="T24" fmla="*/ 50 w 61"/>
                <a:gd name="T25" fmla="*/ 29 h 63"/>
                <a:gd name="T26" fmla="*/ 44 w 61"/>
                <a:gd name="T27" fmla="*/ 29 h 63"/>
                <a:gd name="T28" fmla="*/ 36 w 61"/>
                <a:gd name="T29" fmla="*/ 41 h 63"/>
                <a:gd name="T30" fmla="*/ 48 w 61"/>
                <a:gd name="T31" fmla="*/ 49 h 63"/>
                <a:gd name="T32" fmla="*/ 58 w 61"/>
                <a:gd name="T33" fmla="*/ 43 h 63"/>
                <a:gd name="T34" fmla="*/ 60 w 61"/>
                <a:gd name="T35" fmla="*/ 39 h 63"/>
                <a:gd name="T36" fmla="*/ 57 w 61"/>
                <a:gd name="T37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63">
                  <a:moveTo>
                    <a:pt x="57" y="10"/>
                  </a:moveTo>
                  <a:cubicBezTo>
                    <a:pt x="59" y="6"/>
                    <a:pt x="58" y="0"/>
                    <a:pt x="52" y="0"/>
                  </a:cubicBezTo>
                  <a:cubicBezTo>
                    <a:pt x="40" y="1"/>
                    <a:pt x="27" y="2"/>
                    <a:pt x="15" y="4"/>
                  </a:cubicBezTo>
                  <a:cubicBezTo>
                    <a:pt x="9" y="4"/>
                    <a:pt x="8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22"/>
                    <a:pt x="12" y="30"/>
                    <a:pt x="14" y="38"/>
                  </a:cubicBezTo>
                  <a:cubicBezTo>
                    <a:pt x="11" y="38"/>
                    <a:pt x="8" y="39"/>
                    <a:pt x="6" y="40"/>
                  </a:cubicBezTo>
                  <a:cubicBezTo>
                    <a:pt x="2" y="43"/>
                    <a:pt x="0" y="49"/>
                    <a:pt x="4" y="53"/>
                  </a:cubicBezTo>
                  <a:cubicBezTo>
                    <a:pt x="12" y="63"/>
                    <a:pt x="23" y="51"/>
                    <a:pt x="25" y="42"/>
                  </a:cubicBezTo>
                  <a:cubicBezTo>
                    <a:pt x="25" y="41"/>
                    <a:pt x="24" y="39"/>
                    <a:pt x="22" y="39"/>
                  </a:cubicBezTo>
                  <a:cubicBezTo>
                    <a:pt x="21" y="34"/>
                    <a:pt x="19" y="29"/>
                    <a:pt x="18" y="23"/>
                  </a:cubicBezTo>
                  <a:cubicBezTo>
                    <a:pt x="28" y="23"/>
                    <a:pt x="39" y="22"/>
                    <a:pt x="49" y="20"/>
                  </a:cubicBezTo>
                  <a:cubicBezTo>
                    <a:pt x="49" y="23"/>
                    <a:pt x="49" y="26"/>
                    <a:pt x="50" y="29"/>
                  </a:cubicBezTo>
                  <a:cubicBezTo>
                    <a:pt x="48" y="29"/>
                    <a:pt x="46" y="29"/>
                    <a:pt x="44" y="29"/>
                  </a:cubicBezTo>
                  <a:cubicBezTo>
                    <a:pt x="38" y="30"/>
                    <a:pt x="34" y="36"/>
                    <a:pt x="36" y="41"/>
                  </a:cubicBezTo>
                  <a:cubicBezTo>
                    <a:pt x="38" y="46"/>
                    <a:pt x="43" y="50"/>
                    <a:pt x="48" y="49"/>
                  </a:cubicBezTo>
                  <a:cubicBezTo>
                    <a:pt x="52" y="49"/>
                    <a:pt x="56" y="46"/>
                    <a:pt x="58" y="43"/>
                  </a:cubicBezTo>
                  <a:cubicBezTo>
                    <a:pt x="59" y="43"/>
                    <a:pt x="61" y="41"/>
                    <a:pt x="60" y="39"/>
                  </a:cubicBezTo>
                  <a:cubicBezTo>
                    <a:pt x="59" y="29"/>
                    <a:pt x="58" y="20"/>
                    <a:pt x="5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6" name="Freeform 129"/>
            <p:cNvSpPr>
              <a:spLocks/>
            </p:cNvSpPr>
            <p:nvPr/>
          </p:nvSpPr>
          <p:spPr bwMode="auto">
            <a:xfrm>
              <a:off x="5781675" y="2670175"/>
              <a:ext cx="176213" cy="228600"/>
            </a:xfrm>
            <a:custGeom>
              <a:avLst/>
              <a:gdLst>
                <a:gd name="T0" fmla="*/ 46 w 47"/>
                <a:gd name="T1" fmla="*/ 45 h 61"/>
                <a:gd name="T2" fmla="*/ 45 w 47"/>
                <a:gd name="T3" fmla="*/ 43 h 61"/>
                <a:gd name="T4" fmla="*/ 43 w 47"/>
                <a:gd name="T5" fmla="*/ 38 h 61"/>
                <a:gd name="T6" fmla="*/ 23 w 47"/>
                <a:gd name="T7" fmla="*/ 25 h 61"/>
                <a:gd name="T8" fmla="*/ 30 w 47"/>
                <a:gd name="T9" fmla="*/ 21 h 61"/>
                <a:gd name="T10" fmla="*/ 30 w 47"/>
                <a:gd name="T11" fmla="*/ 13 h 61"/>
                <a:gd name="T12" fmla="*/ 23 w 47"/>
                <a:gd name="T13" fmla="*/ 5 h 61"/>
                <a:gd name="T14" fmla="*/ 15 w 47"/>
                <a:gd name="T15" fmla="*/ 3 h 61"/>
                <a:gd name="T16" fmla="*/ 12 w 47"/>
                <a:gd name="T17" fmla="*/ 8 h 61"/>
                <a:gd name="T18" fmla="*/ 10 w 47"/>
                <a:gd name="T19" fmla="*/ 9 h 61"/>
                <a:gd name="T20" fmla="*/ 2 w 47"/>
                <a:gd name="T21" fmla="*/ 15 h 61"/>
                <a:gd name="T22" fmla="*/ 1 w 47"/>
                <a:gd name="T23" fmla="*/ 20 h 61"/>
                <a:gd name="T24" fmla="*/ 3 w 47"/>
                <a:gd name="T25" fmla="*/ 26 h 61"/>
                <a:gd name="T26" fmla="*/ 31 w 47"/>
                <a:gd name="T27" fmla="*/ 43 h 61"/>
                <a:gd name="T28" fmla="*/ 28 w 47"/>
                <a:gd name="T29" fmla="*/ 45 h 61"/>
                <a:gd name="T30" fmla="*/ 28 w 47"/>
                <a:gd name="T31" fmla="*/ 58 h 61"/>
                <a:gd name="T32" fmla="*/ 41 w 47"/>
                <a:gd name="T33" fmla="*/ 59 h 61"/>
                <a:gd name="T34" fmla="*/ 46 w 47"/>
                <a:gd name="T35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1">
                  <a:moveTo>
                    <a:pt x="46" y="45"/>
                  </a:moveTo>
                  <a:cubicBezTo>
                    <a:pt x="46" y="44"/>
                    <a:pt x="46" y="43"/>
                    <a:pt x="45" y="43"/>
                  </a:cubicBezTo>
                  <a:cubicBezTo>
                    <a:pt x="45" y="41"/>
                    <a:pt x="45" y="39"/>
                    <a:pt x="43" y="38"/>
                  </a:cubicBezTo>
                  <a:cubicBezTo>
                    <a:pt x="36" y="33"/>
                    <a:pt x="30" y="29"/>
                    <a:pt x="23" y="25"/>
                  </a:cubicBezTo>
                  <a:cubicBezTo>
                    <a:pt x="25" y="24"/>
                    <a:pt x="28" y="22"/>
                    <a:pt x="30" y="21"/>
                  </a:cubicBezTo>
                  <a:cubicBezTo>
                    <a:pt x="33" y="19"/>
                    <a:pt x="33" y="14"/>
                    <a:pt x="30" y="13"/>
                  </a:cubicBezTo>
                  <a:cubicBezTo>
                    <a:pt x="26" y="11"/>
                    <a:pt x="24" y="9"/>
                    <a:pt x="23" y="5"/>
                  </a:cubicBezTo>
                  <a:cubicBezTo>
                    <a:pt x="22" y="2"/>
                    <a:pt x="17" y="0"/>
                    <a:pt x="15" y="3"/>
                  </a:cubicBezTo>
                  <a:cubicBezTo>
                    <a:pt x="14" y="4"/>
                    <a:pt x="13" y="6"/>
                    <a:pt x="12" y="8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7" y="11"/>
                    <a:pt x="4" y="13"/>
                    <a:pt x="2" y="15"/>
                  </a:cubicBezTo>
                  <a:cubicBezTo>
                    <a:pt x="0" y="17"/>
                    <a:pt x="0" y="19"/>
                    <a:pt x="1" y="20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12" y="32"/>
                    <a:pt x="21" y="38"/>
                    <a:pt x="31" y="43"/>
                  </a:cubicBezTo>
                  <a:cubicBezTo>
                    <a:pt x="29" y="43"/>
                    <a:pt x="28" y="44"/>
                    <a:pt x="28" y="45"/>
                  </a:cubicBezTo>
                  <a:cubicBezTo>
                    <a:pt x="25" y="49"/>
                    <a:pt x="24" y="55"/>
                    <a:pt x="28" y="58"/>
                  </a:cubicBezTo>
                  <a:cubicBezTo>
                    <a:pt x="32" y="61"/>
                    <a:pt x="37" y="61"/>
                    <a:pt x="41" y="59"/>
                  </a:cubicBezTo>
                  <a:cubicBezTo>
                    <a:pt x="45" y="56"/>
                    <a:pt x="47" y="50"/>
                    <a:pt x="4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7" name="Freeform 130"/>
            <p:cNvSpPr>
              <a:spLocks/>
            </p:cNvSpPr>
            <p:nvPr/>
          </p:nvSpPr>
          <p:spPr bwMode="auto">
            <a:xfrm>
              <a:off x="5451475" y="2470150"/>
              <a:ext cx="258763" cy="266700"/>
            </a:xfrm>
            <a:custGeom>
              <a:avLst/>
              <a:gdLst>
                <a:gd name="T0" fmla="*/ 69 w 69"/>
                <a:gd name="T1" fmla="*/ 9 h 71"/>
                <a:gd name="T2" fmla="*/ 69 w 69"/>
                <a:gd name="T3" fmla="*/ 9 h 71"/>
                <a:gd name="T4" fmla="*/ 65 w 69"/>
                <a:gd name="T5" fmla="*/ 7 h 71"/>
                <a:gd name="T6" fmla="*/ 28 w 69"/>
                <a:gd name="T7" fmla="*/ 0 h 71"/>
                <a:gd name="T8" fmla="*/ 25 w 69"/>
                <a:gd name="T9" fmla="*/ 1 h 71"/>
                <a:gd name="T10" fmla="*/ 23 w 69"/>
                <a:gd name="T11" fmla="*/ 2 h 71"/>
                <a:gd name="T12" fmla="*/ 17 w 69"/>
                <a:gd name="T13" fmla="*/ 40 h 71"/>
                <a:gd name="T14" fmla="*/ 9 w 69"/>
                <a:gd name="T15" fmla="*/ 39 h 71"/>
                <a:gd name="T16" fmla="*/ 1 w 69"/>
                <a:gd name="T17" fmla="*/ 51 h 71"/>
                <a:gd name="T18" fmla="*/ 18 w 69"/>
                <a:gd name="T19" fmla="*/ 53 h 71"/>
                <a:gd name="T20" fmla="*/ 23 w 69"/>
                <a:gd name="T21" fmla="*/ 49 h 71"/>
                <a:gd name="T22" fmla="*/ 26 w 69"/>
                <a:gd name="T23" fmla="*/ 20 h 71"/>
                <a:gd name="T24" fmla="*/ 39 w 69"/>
                <a:gd name="T25" fmla="*/ 22 h 71"/>
                <a:gd name="T26" fmla="*/ 61 w 69"/>
                <a:gd name="T27" fmla="*/ 25 h 71"/>
                <a:gd name="T28" fmla="*/ 59 w 69"/>
                <a:gd name="T29" fmla="*/ 36 h 71"/>
                <a:gd name="T30" fmla="*/ 57 w 69"/>
                <a:gd name="T31" fmla="*/ 48 h 71"/>
                <a:gd name="T32" fmla="*/ 54 w 69"/>
                <a:gd name="T33" fmla="*/ 55 h 71"/>
                <a:gd name="T34" fmla="*/ 44 w 69"/>
                <a:gd name="T35" fmla="*/ 55 h 71"/>
                <a:gd name="T36" fmla="*/ 47 w 69"/>
                <a:gd name="T37" fmla="*/ 68 h 71"/>
                <a:gd name="T38" fmla="*/ 63 w 69"/>
                <a:gd name="T39" fmla="*/ 56 h 71"/>
                <a:gd name="T40" fmla="*/ 69 w 69"/>
                <a:gd name="T41" fmla="*/ 12 h 71"/>
                <a:gd name="T42" fmla="*/ 69 w 69"/>
                <a:gd name="T43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71">
                  <a:moveTo>
                    <a:pt x="69" y="9"/>
                  </a:moveTo>
                  <a:cubicBezTo>
                    <a:pt x="69" y="9"/>
                    <a:pt x="69" y="9"/>
                    <a:pt x="69" y="9"/>
                  </a:cubicBezTo>
                  <a:cubicBezTo>
                    <a:pt x="69" y="6"/>
                    <a:pt x="66" y="5"/>
                    <a:pt x="65" y="7"/>
                  </a:cubicBezTo>
                  <a:cubicBezTo>
                    <a:pt x="52" y="4"/>
                    <a:pt x="40" y="3"/>
                    <a:pt x="28" y="0"/>
                  </a:cubicBezTo>
                  <a:cubicBezTo>
                    <a:pt x="26" y="0"/>
                    <a:pt x="26" y="0"/>
                    <a:pt x="25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1" y="15"/>
                    <a:pt x="18" y="27"/>
                    <a:pt x="17" y="40"/>
                  </a:cubicBezTo>
                  <a:cubicBezTo>
                    <a:pt x="15" y="39"/>
                    <a:pt x="12" y="38"/>
                    <a:pt x="9" y="39"/>
                  </a:cubicBezTo>
                  <a:cubicBezTo>
                    <a:pt x="4" y="40"/>
                    <a:pt x="0" y="45"/>
                    <a:pt x="1" y="51"/>
                  </a:cubicBezTo>
                  <a:cubicBezTo>
                    <a:pt x="3" y="60"/>
                    <a:pt x="16" y="59"/>
                    <a:pt x="18" y="53"/>
                  </a:cubicBezTo>
                  <a:cubicBezTo>
                    <a:pt x="20" y="54"/>
                    <a:pt x="23" y="52"/>
                    <a:pt x="23" y="49"/>
                  </a:cubicBezTo>
                  <a:cubicBezTo>
                    <a:pt x="24" y="39"/>
                    <a:pt x="25" y="30"/>
                    <a:pt x="26" y="20"/>
                  </a:cubicBezTo>
                  <a:cubicBezTo>
                    <a:pt x="30" y="21"/>
                    <a:pt x="35" y="21"/>
                    <a:pt x="39" y="22"/>
                  </a:cubicBezTo>
                  <a:cubicBezTo>
                    <a:pt x="46" y="23"/>
                    <a:pt x="54" y="25"/>
                    <a:pt x="61" y="25"/>
                  </a:cubicBezTo>
                  <a:cubicBezTo>
                    <a:pt x="60" y="29"/>
                    <a:pt x="60" y="32"/>
                    <a:pt x="59" y="36"/>
                  </a:cubicBezTo>
                  <a:cubicBezTo>
                    <a:pt x="58" y="40"/>
                    <a:pt x="58" y="44"/>
                    <a:pt x="57" y="48"/>
                  </a:cubicBezTo>
                  <a:cubicBezTo>
                    <a:pt x="57" y="50"/>
                    <a:pt x="56" y="52"/>
                    <a:pt x="54" y="55"/>
                  </a:cubicBezTo>
                  <a:cubicBezTo>
                    <a:pt x="52" y="53"/>
                    <a:pt x="48" y="51"/>
                    <a:pt x="44" y="55"/>
                  </a:cubicBezTo>
                  <a:cubicBezTo>
                    <a:pt x="39" y="59"/>
                    <a:pt x="41" y="66"/>
                    <a:pt x="47" y="68"/>
                  </a:cubicBezTo>
                  <a:cubicBezTo>
                    <a:pt x="55" y="71"/>
                    <a:pt x="61" y="63"/>
                    <a:pt x="63" y="56"/>
                  </a:cubicBezTo>
                  <a:cubicBezTo>
                    <a:pt x="67" y="42"/>
                    <a:pt x="69" y="26"/>
                    <a:pt x="69" y="12"/>
                  </a:cubicBezTo>
                  <a:cubicBezTo>
                    <a:pt x="69" y="11"/>
                    <a:pt x="69" y="10"/>
                    <a:pt x="6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8" name="Freeform 131"/>
            <p:cNvSpPr>
              <a:spLocks/>
            </p:cNvSpPr>
            <p:nvPr/>
          </p:nvSpPr>
          <p:spPr bwMode="auto">
            <a:xfrm>
              <a:off x="5530850" y="247808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165" name="Picture 1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245" y="5104268"/>
            <a:ext cx="1158340" cy="167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7056" y="2276875"/>
            <a:ext cx="6438457" cy="1015642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>
                      <a:lumMod val="85000"/>
                      <a:lumOff val="15000"/>
                      <a:alpha val="69000"/>
                    </a:schemeClr>
                  </a:outerShdw>
                </a:effectLst>
                <a:latin typeface="+mj-lt"/>
                <a:ea typeface="迷你简蝶语" panose="02010604000101010101" pitchFamily="2" charset="-122"/>
              </a:rPr>
              <a:t>1. KIỂM TRA BÀI CŨ</a:t>
            </a:r>
            <a:endParaRPr lang="zh-CN" altLang="en-US" sz="6000" b="1" dirty="0">
              <a:solidFill>
                <a:schemeClr val="bg1"/>
              </a:solidFill>
              <a:effectLst>
                <a:outerShdw dist="38100" dir="2700000" algn="tl" rotWithShape="0">
                  <a:schemeClr val="tx1">
                    <a:lumMod val="85000"/>
                    <a:lumOff val="15000"/>
                    <a:alpha val="69000"/>
                  </a:schemeClr>
                </a:outerShdw>
              </a:effectLst>
              <a:latin typeface="+mj-lt"/>
              <a:ea typeface="迷你简蝶语" panose="02010604000101010101" pitchFamily="2" charset="-122"/>
            </a:endParaRPr>
          </a:p>
        </p:txBody>
      </p:sp>
      <p:grpSp>
        <p:nvGrpSpPr>
          <p:cNvPr id="1131" name="组合 1130"/>
          <p:cNvGrpSpPr/>
          <p:nvPr/>
        </p:nvGrpSpPr>
        <p:grpSpPr>
          <a:xfrm>
            <a:off x="13082129" y="4742349"/>
            <a:ext cx="1436084" cy="2047383"/>
            <a:chOff x="5027613" y="2027237"/>
            <a:chExt cx="1954212" cy="2786063"/>
          </a:xfrm>
          <a:solidFill>
            <a:schemeClr val="bg1"/>
          </a:solidFill>
        </p:grpSpPr>
        <p:sp>
          <p:nvSpPr>
            <p:cNvPr id="1121" name="Freeform 108"/>
            <p:cNvSpPr>
              <a:spLocks noEditPoints="1"/>
            </p:cNvSpPr>
            <p:nvPr/>
          </p:nvSpPr>
          <p:spPr bwMode="auto">
            <a:xfrm>
              <a:off x="5027613" y="2027237"/>
              <a:ext cx="1954212" cy="2786063"/>
            </a:xfrm>
            <a:custGeom>
              <a:avLst/>
              <a:gdLst>
                <a:gd name="T0" fmla="*/ 458 w 521"/>
                <a:gd name="T1" fmla="*/ 394 h 743"/>
                <a:gd name="T2" fmla="*/ 234 w 521"/>
                <a:gd name="T3" fmla="*/ 309 h 743"/>
                <a:gd name="T4" fmla="*/ 217 w 521"/>
                <a:gd name="T5" fmla="*/ 412 h 743"/>
                <a:gd name="T6" fmla="*/ 178 w 521"/>
                <a:gd name="T7" fmla="*/ 382 h 743"/>
                <a:gd name="T8" fmla="*/ 170 w 521"/>
                <a:gd name="T9" fmla="*/ 359 h 743"/>
                <a:gd name="T10" fmla="*/ 169 w 521"/>
                <a:gd name="T11" fmla="*/ 224 h 743"/>
                <a:gd name="T12" fmla="*/ 152 w 521"/>
                <a:gd name="T13" fmla="*/ 228 h 743"/>
                <a:gd name="T14" fmla="*/ 159 w 521"/>
                <a:gd name="T15" fmla="*/ 363 h 743"/>
                <a:gd name="T16" fmla="*/ 174 w 521"/>
                <a:gd name="T17" fmla="*/ 452 h 743"/>
                <a:gd name="T18" fmla="*/ 237 w 521"/>
                <a:gd name="T19" fmla="*/ 471 h 743"/>
                <a:gd name="T20" fmla="*/ 251 w 521"/>
                <a:gd name="T21" fmla="*/ 441 h 743"/>
                <a:gd name="T22" fmla="*/ 239 w 521"/>
                <a:gd name="T23" fmla="*/ 667 h 743"/>
                <a:gd name="T24" fmla="*/ 352 w 521"/>
                <a:gd name="T25" fmla="*/ 734 h 743"/>
                <a:gd name="T26" fmla="*/ 348 w 521"/>
                <a:gd name="T27" fmla="*/ 635 h 743"/>
                <a:gd name="T28" fmla="*/ 384 w 521"/>
                <a:gd name="T29" fmla="*/ 683 h 743"/>
                <a:gd name="T30" fmla="*/ 399 w 521"/>
                <a:gd name="T31" fmla="*/ 581 h 743"/>
                <a:gd name="T32" fmla="*/ 354 w 521"/>
                <a:gd name="T33" fmla="*/ 454 h 743"/>
                <a:gd name="T34" fmla="*/ 441 w 521"/>
                <a:gd name="T35" fmla="*/ 523 h 743"/>
                <a:gd name="T36" fmla="*/ 514 w 521"/>
                <a:gd name="T37" fmla="*/ 468 h 743"/>
                <a:gd name="T38" fmla="*/ 192 w 521"/>
                <a:gd name="T39" fmla="*/ 368 h 743"/>
                <a:gd name="T40" fmla="*/ 128 w 521"/>
                <a:gd name="T41" fmla="*/ 18 h 743"/>
                <a:gd name="T42" fmla="*/ 159 w 521"/>
                <a:gd name="T43" fmla="*/ 226 h 743"/>
                <a:gd name="T44" fmla="*/ 172 w 521"/>
                <a:gd name="T45" fmla="*/ 375 h 743"/>
                <a:gd name="T46" fmla="*/ 353 w 521"/>
                <a:gd name="T47" fmla="*/ 715 h 743"/>
                <a:gd name="T48" fmla="*/ 353 w 521"/>
                <a:gd name="T49" fmla="*/ 715 h 743"/>
                <a:gd name="T50" fmla="*/ 355 w 521"/>
                <a:gd name="T51" fmla="*/ 399 h 743"/>
                <a:gd name="T52" fmla="*/ 330 w 521"/>
                <a:gd name="T53" fmla="*/ 390 h 743"/>
                <a:gd name="T54" fmla="*/ 312 w 521"/>
                <a:gd name="T55" fmla="*/ 383 h 743"/>
                <a:gd name="T56" fmla="*/ 320 w 521"/>
                <a:gd name="T57" fmla="*/ 353 h 743"/>
                <a:gd name="T58" fmla="*/ 301 w 521"/>
                <a:gd name="T59" fmla="*/ 379 h 743"/>
                <a:gd name="T60" fmla="*/ 293 w 521"/>
                <a:gd name="T61" fmla="*/ 373 h 743"/>
                <a:gd name="T62" fmla="*/ 269 w 521"/>
                <a:gd name="T63" fmla="*/ 339 h 743"/>
                <a:gd name="T64" fmla="*/ 292 w 521"/>
                <a:gd name="T65" fmla="*/ 306 h 743"/>
                <a:gd name="T66" fmla="*/ 291 w 521"/>
                <a:gd name="T67" fmla="*/ 307 h 743"/>
                <a:gd name="T68" fmla="*/ 287 w 521"/>
                <a:gd name="T69" fmla="*/ 305 h 743"/>
                <a:gd name="T70" fmla="*/ 237 w 521"/>
                <a:gd name="T71" fmla="*/ 313 h 743"/>
                <a:gd name="T72" fmla="*/ 311 w 521"/>
                <a:gd name="T73" fmla="*/ 453 h 743"/>
                <a:gd name="T74" fmla="*/ 380 w 521"/>
                <a:gd name="T75" fmla="*/ 519 h 743"/>
                <a:gd name="T76" fmla="*/ 388 w 521"/>
                <a:gd name="T77" fmla="*/ 516 h 743"/>
                <a:gd name="T78" fmla="*/ 353 w 521"/>
                <a:gd name="T79" fmla="*/ 442 h 743"/>
                <a:gd name="T80" fmla="*/ 393 w 521"/>
                <a:gd name="T81" fmla="*/ 521 h 743"/>
                <a:gd name="T82" fmla="*/ 344 w 521"/>
                <a:gd name="T83" fmla="*/ 506 h 743"/>
                <a:gd name="T84" fmla="*/ 389 w 521"/>
                <a:gd name="T85" fmla="*/ 563 h 743"/>
                <a:gd name="T86" fmla="*/ 344 w 521"/>
                <a:gd name="T87" fmla="*/ 514 h 743"/>
                <a:gd name="T88" fmla="*/ 395 w 521"/>
                <a:gd name="T89" fmla="*/ 545 h 743"/>
                <a:gd name="T90" fmla="*/ 352 w 521"/>
                <a:gd name="T91" fmla="*/ 517 h 743"/>
                <a:gd name="T92" fmla="*/ 407 w 521"/>
                <a:gd name="T93" fmla="*/ 536 h 743"/>
                <a:gd name="T94" fmla="*/ 427 w 521"/>
                <a:gd name="T95" fmla="*/ 534 h 743"/>
                <a:gd name="T96" fmla="*/ 407 w 521"/>
                <a:gd name="T97" fmla="*/ 535 h 743"/>
                <a:gd name="T98" fmla="*/ 342 w 521"/>
                <a:gd name="T99" fmla="*/ 435 h 743"/>
                <a:gd name="T100" fmla="*/ 240 w 521"/>
                <a:gd name="T101" fmla="*/ 356 h 743"/>
                <a:gd name="T102" fmla="*/ 274 w 521"/>
                <a:gd name="T103" fmla="*/ 367 h 743"/>
                <a:gd name="T104" fmla="*/ 341 w 521"/>
                <a:gd name="T105" fmla="*/ 397 h 743"/>
                <a:gd name="T106" fmla="*/ 342 w 521"/>
                <a:gd name="T107" fmla="*/ 435 h 743"/>
                <a:gd name="T108" fmla="*/ 361 w 521"/>
                <a:gd name="T109" fmla="*/ 428 h 743"/>
                <a:gd name="T110" fmla="*/ 367 w 521"/>
                <a:gd name="T111" fmla="*/ 420 h 743"/>
                <a:gd name="T112" fmla="*/ 370 w 521"/>
                <a:gd name="T113" fmla="*/ 411 h 743"/>
                <a:gd name="T114" fmla="*/ 440 w 521"/>
                <a:gd name="T115" fmla="*/ 439 h 743"/>
                <a:gd name="T116" fmla="*/ 448 w 521"/>
                <a:gd name="T117" fmla="*/ 442 h 743"/>
                <a:gd name="T118" fmla="*/ 375 w 521"/>
                <a:gd name="T119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1" h="743">
                  <a:moveTo>
                    <a:pt x="518" y="460"/>
                  </a:moveTo>
                  <a:cubicBezTo>
                    <a:pt x="517" y="461"/>
                    <a:pt x="516" y="462"/>
                    <a:pt x="515" y="464"/>
                  </a:cubicBezTo>
                  <a:cubicBezTo>
                    <a:pt x="491" y="407"/>
                    <a:pt x="416" y="403"/>
                    <a:pt x="372" y="366"/>
                  </a:cubicBezTo>
                  <a:cubicBezTo>
                    <a:pt x="371" y="358"/>
                    <a:pt x="368" y="351"/>
                    <a:pt x="364" y="345"/>
                  </a:cubicBezTo>
                  <a:cubicBezTo>
                    <a:pt x="376" y="357"/>
                    <a:pt x="388" y="369"/>
                    <a:pt x="404" y="377"/>
                  </a:cubicBezTo>
                  <a:cubicBezTo>
                    <a:pt x="421" y="386"/>
                    <a:pt x="440" y="388"/>
                    <a:pt x="458" y="394"/>
                  </a:cubicBezTo>
                  <a:cubicBezTo>
                    <a:pt x="489" y="404"/>
                    <a:pt x="506" y="429"/>
                    <a:pt x="514" y="460"/>
                  </a:cubicBezTo>
                  <a:cubicBezTo>
                    <a:pt x="515" y="462"/>
                    <a:pt x="518" y="461"/>
                    <a:pt x="518" y="459"/>
                  </a:cubicBezTo>
                  <a:cubicBezTo>
                    <a:pt x="514" y="438"/>
                    <a:pt x="503" y="420"/>
                    <a:pt x="486" y="407"/>
                  </a:cubicBezTo>
                  <a:cubicBezTo>
                    <a:pt x="463" y="390"/>
                    <a:pt x="433" y="389"/>
                    <a:pt x="409" y="375"/>
                  </a:cubicBezTo>
                  <a:cubicBezTo>
                    <a:pt x="371" y="354"/>
                    <a:pt x="341" y="291"/>
                    <a:pt x="291" y="298"/>
                  </a:cubicBezTo>
                  <a:cubicBezTo>
                    <a:pt x="271" y="295"/>
                    <a:pt x="250" y="297"/>
                    <a:pt x="234" y="309"/>
                  </a:cubicBezTo>
                  <a:cubicBezTo>
                    <a:pt x="233" y="309"/>
                    <a:pt x="233" y="310"/>
                    <a:pt x="233" y="311"/>
                  </a:cubicBezTo>
                  <a:cubicBezTo>
                    <a:pt x="216" y="320"/>
                    <a:pt x="206" y="337"/>
                    <a:pt x="203" y="355"/>
                  </a:cubicBezTo>
                  <a:cubicBezTo>
                    <a:pt x="195" y="352"/>
                    <a:pt x="186" y="359"/>
                    <a:pt x="186" y="368"/>
                  </a:cubicBezTo>
                  <a:cubicBezTo>
                    <a:pt x="186" y="372"/>
                    <a:pt x="189" y="377"/>
                    <a:pt x="193" y="379"/>
                  </a:cubicBezTo>
                  <a:cubicBezTo>
                    <a:pt x="196" y="381"/>
                    <a:pt x="201" y="382"/>
                    <a:pt x="204" y="380"/>
                  </a:cubicBezTo>
                  <a:cubicBezTo>
                    <a:pt x="206" y="391"/>
                    <a:pt x="210" y="402"/>
                    <a:pt x="217" y="412"/>
                  </a:cubicBezTo>
                  <a:cubicBezTo>
                    <a:pt x="224" y="422"/>
                    <a:pt x="235" y="431"/>
                    <a:pt x="247" y="438"/>
                  </a:cubicBezTo>
                  <a:cubicBezTo>
                    <a:pt x="239" y="444"/>
                    <a:pt x="239" y="457"/>
                    <a:pt x="237" y="467"/>
                  </a:cubicBezTo>
                  <a:cubicBezTo>
                    <a:pt x="207" y="446"/>
                    <a:pt x="191" y="421"/>
                    <a:pt x="180" y="386"/>
                  </a:cubicBezTo>
                  <a:cubicBezTo>
                    <a:pt x="180" y="386"/>
                    <a:pt x="180" y="386"/>
                    <a:pt x="180" y="386"/>
                  </a:cubicBezTo>
                  <a:cubicBezTo>
                    <a:pt x="180" y="386"/>
                    <a:pt x="180" y="386"/>
                    <a:pt x="180" y="386"/>
                  </a:cubicBezTo>
                  <a:cubicBezTo>
                    <a:pt x="179" y="384"/>
                    <a:pt x="179" y="383"/>
                    <a:pt x="178" y="382"/>
                  </a:cubicBezTo>
                  <a:cubicBezTo>
                    <a:pt x="178" y="381"/>
                    <a:pt x="178" y="381"/>
                    <a:pt x="178" y="381"/>
                  </a:cubicBezTo>
                  <a:cubicBezTo>
                    <a:pt x="177" y="380"/>
                    <a:pt x="177" y="380"/>
                    <a:pt x="177" y="379"/>
                  </a:cubicBezTo>
                  <a:cubicBezTo>
                    <a:pt x="177" y="379"/>
                    <a:pt x="177" y="379"/>
                    <a:pt x="177" y="379"/>
                  </a:cubicBezTo>
                  <a:cubicBezTo>
                    <a:pt x="177" y="378"/>
                    <a:pt x="177" y="377"/>
                    <a:pt x="177" y="377"/>
                  </a:cubicBezTo>
                  <a:cubicBezTo>
                    <a:pt x="180" y="373"/>
                    <a:pt x="179" y="367"/>
                    <a:pt x="176" y="363"/>
                  </a:cubicBezTo>
                  <a:cubicBezTo>
                    <a:pt x="174" y="361"/>
                    <a:pt x="172" y="360"/>
                    <a:pt x="170" y="359"/>
                  </a:cubicBezTo>
                  <a:cubicBezTo>
                    <a:pt x="170" y="339"/>
                    <a:pt x="158" y="324"/>
                    <a:pt x="153" y="305"/>
                  </a:cubicBezTo>
                  <a:cubicBezTo>
                    <a:pt x="149" y="286"/>
                    <a:pt x="154" y="274"/>
                    <a:pt x="160" y="257"/>
                  </a:cubicBezTo>
                  <a:cubicBezTo>
                    <a:pt x="162" y="250"/>
                    <a:pt x="164" y="246"/>
                    <a:pt x="164" y="240"/>
                  </a:cubicBezTo>
                  <a:cubicBezTo>
                    <a:pt x="166" y="240"/>
                    <a:pt x="169" y="239"/>
                    <a:pt x="171" y="239"/>
                  </a:cubicBezTo>
                  <a:cubicBezTo>
                    <a:pt x="173" y="239"/>
                    <a:pt x="174" y="237"/>
                    <a:pt x="173" y="235"/>
                  </a:cubicBezTo>
                  <a:cubicBezTo>
                    <a:pt x="172" y="232"/>
                    <a:pt x="170" y="228"/>
                    <a:pt x="169" y="224"/>
                  </a:cubicBezTo>
                  <a:cubicBezTo>
                    <a:pt x="168" y="222"/>
                    <a:pt x="167" y="219"/>
                    <a:pt x="165" y="217"/>
                  </a:cubicBezTo>
                  <a:cubicBezTo>
                    <a:pt x="165" y="217"/>
                    <a:pt x="166" y="217"/>
                    <a:pt x="166" y="216"/>
                  </a:cubicBezTo>
                  <a:cubicBezTo>
                    <a:pt x="212" y="190"/>
                    <a:pt x="243" y="139"/>
                    <a:pt x="230" y="85"/>
                  </a:cubicBezTo>
                  <a:cubicBezTo>
                    <a:pt x="218" y="36"/>
                    <a:pt x="170" y="0"/>
                    <a:pt x="119" y="10"/>
                  </a:cubicBezTo>
                  <a:cubicBezTo>
                    <a:pt x="0" y="34"/>
                    <a:pt x="42" y="242"/>
                    <a:pt x="157" y="219"/>
                  </a:cubicBezTo>
                  <a:cubicBezTo>
                    <a:pt x="155" y="222"/>
                    <a:pt x="154" y="225"/>
                    <a:pt x="152" y="228"/>
                  </a:cubicBezTo>
                  <a:cubicBezTo>
                    <a:pt x="151" y="231"/>
                    <a:pt x="148" y="235"/>
                    <a:pt x="150" y="238"/>
                  </a:cubicBezTo>
                  <a:cubicBezTo>
                    <a:pt x="151" y="241"/>
                    <a:pt x="154" y="242"/>
                    <a:pt x="156" y="241"/>
                  </a:cubicBezTo>
                  <a:cubicBezTo>
                    <a:pt x="158" y="241"/>
                    <a:pt x="159" y="241"/>
                    <a:pt x="160" y="241"/>
                  </a:cubicBezTo>
                  <a:cubicBezTo>
                    <a:pt x="158" y="260"/>
                    <a:pt x="144" y="274"/>
                    <a:pt x="146" y="295"/>
                  </a:cubicBezTo>
                  <a:cubicBezTo>
                    <a:pt x="148" y="318"/>
                    <a:pt x="163" y="337"/>
                    <a:pt x="165" y="359"/>
                  </a:cubicBezTo>
                  <a:cubicBezTo>
                    <a:pt x="163" y="360"/>
                    <a:pt x="161" y="361"/>
                    <a:pt x="159" y="363"/>
                  </a:cubicBezTo>
                  <a:cubicBezTo>
                    <a:pt x="155" y="368"/>
                    <a:pt x="155" y="376"/>
                    <a:pt x="160" y="380"/>
                  </a:cubicBezTo>
                  <a:cubicBezTo>
                    <a:pt x="162" y="381"/>
                    <a:pt x="164" y="382"/>
                    <a:pt x="166" y="382"/>
                  </a:cubicBezTo>
                  <a:cubicBezTo>
                    <a:pt x="160" y="398"/>
                    <a:pt x="159" y="415"/>
                    <a:pt x="161" y="432"/>
                  </a:cubicBezTo>
                  <a:cubicBezTo>
                    <a:pt x="165" y="452"/>
                    <a:pt x="177" y="471"/>
                    <a:pt x="171" y="492"/>
                  </a:cubicBezTo>
                  <a:cubicBezTo>
                    <a:pt x="170" y="496"/>
                    <a:pt x="176" y="497"/>
                    <a:pt x="177" y="494"/>
                  </a:cubicBezTo>
                  <a:cubicBezTo>
                    <a:pt x="183" y="479"/>
                    <a:pt x="178" y="466"/>
                    <a:pt x="174" y="452"/>
                  </a:cubicBezTo>
                  <a:cubicBezTo>
                    <a:pt x="166" y="428"/>
                    <a:pt x="166" y="407"/>
                    <a:pt x="169" y="382"/>
                  </a:cubicBezTo>
                  <a:cubicBezTo>
                    <a:pt x="171" y="382"/>
                    <a:pt x="172" y="382"/>
                    <a:pt x="174" y="381"/>
                  </a:cubicBezTo>
                  <a:cubicBezTo>
                    <a:pt x="174" y="383"/>
                    <a:pt x="175" y="385"/>
                    <a:pt x="176" y="388"/>
                  </a:cubicBezTo>
                  <a:cubicBezTo>
                    <a:pt x="176" y="388"/>
                    <a:pt x="176" y="389"/>
                    <a:pt x="176" y="389"/>
                  </a:cubicBezTo>
                  <a:cubicBezTo>
                    <a:pt x="182" y="423"/>
                    <a:pt x="207" y="455"/>
                    <a:pt x="237" y="471"/>
                  </a:cubicBezTo>
                  <a:cubicBezTo>
                    <a:pt x="237" y="471"/>
                    <a:pt x="237" y="471"/>
                    <a:pt x="237" y="471"/>
                  </a:cubicBezTo>
                  <a:cubicBezTo>
                    <a:pt x="234" y="490"/>
                    <a:pt x="232" y="509"/>
                    <a:pt x="230" y="528"/>
                  </a:cubicBezTo>
                  <a:cubicBezTo>
                    <a:pt x="226" y="574"/>
                    <a:pt x="226" y="621"/>
                    <a:pt x="231" y="667"/>
                  </a:cubicBezTo>
                  <a:cubicBezTo>
                    <a:pt x="232" y="670"/>
                    <a:pt x="236" y="670"/>
                    <a:pt x="236" y="667"/>
                  </a:cubicBezTo>
                  <a:cubicBezTo>
                    <a:pt x="235" y="630"/>
                    <a:pt x="234" y="593"/>
                    <a:pt x="236" y="555"/>
                  </a:cubicBezTo>
                  <a:cubicBezTo>
                    <a:pt x="237" y="537"/>
                    <a:pt x="238" y="519"/>
                    <a:pt x="240" y="502"/>
                  </a:cubicBezTo>
                  <a:cubicBezTo>
                    <a:pt x="241" y="497"/>
                    <a:pt x="243" y="443"/>
                    <a:pt x="251" y="441"/>
                  </a:cubicBezTo>
                  <a:cubicBezTo>
                    <a:pt x="251" y="441"/>
                    <a:pt x="251" y="440"/>
                    <a:pt x="251" y="440"/>
                  </a:cubicBezTo>
                  <a:cubicBezTo>
                    <a:pt x="265" y="448"/>
                    <a:pt x="280" y="452"/>
                    <a:pt x="295" y="453"/>
                  </a:cubicBezTo>
                  <a:cubicBezTo>
                    <a:pt x="301" y="508"/>
                    <a:pt x="342" y="563"/>
                    <a:pt x="394" y="580"/>
                  </a:cubicBezTo>
                  <a:cubicBezTo>
                    <a:pt x="394" y="580"/>
                    <a:pt x="394" y="580"/>
                    <a:pt x="394" y="581"/>
                  </a:cubicBezTo>
                  <a:cubicBezTo>
                    <a:pt x="375" y="602"/>
                    <a:pt x="354" y="621"/>
                    <a:pt x="330" y="637"/>
                  </a:cubicBezTo>
                  <a:cubicBezTo>
                    <a:pt x="300" y="656"/>
                    <a:pt x="273" y="662"/>
                    <a:pt x="239" y="667"/>
                  </a:cubicBezTo>
                  <a:cubicBezTo>
                    <a:pt x="237" y="667"/>
                    <a:pt x="237" y="669"/>
                    <a:pt x="239" y="669"/>
                  </a:cubicBezTo>
                  <a:cubicBezTo>
                    <a:pt x="259" y="675"/>
                    <a:pt x="280" y="672"/>
                    <a:pt x="301" y="664"/>
                  </a:cubicBezTo>
                  <a:cubicBezTo>
                    <a:pt x="308" y="684"/>
                    <a:pt x="326" y="704"/>
                    <a:pt x="346" y="712"/>
                  </a:cubicBezTo>
                  <a:cubicBezTo>
                    <a:pt x="342" y="714"/>
                    <a:pt x="338" y="718"/>
                    <a:pt x="335" y="722"/>
                  </a:cubicBezTo>
                  <a:cubicBezTo>
                    <a:pt x="333" y="727"/>
                    <a:pt x="331" y="735"/>
                    <a:pt x="336" y="738"/>
                  </a:cubicBezTo>
                  <a:cubicBezTo>
                    <a:pt x="342" y="743"/>
                    <a:pt x="349" y="739"/>
                    <a:pt x="352" y="734"/>
                  </a:cubicBezTo>
                  <a:cubicBezTo>
                    <a:pt x="356" y="729"/>
                    <a:pt x="358" y="721"/>
                    <a:pt x="357" y="715"/>
                  </a:cubicBezTo>
                  <a:cubicBezTo>
                    <a:pt x="357" y="714"/>
                    <a:pt x="356" y="713"/>
                    <a:pt x="355" y="713"/>
                  </a:cubicBezTo>
                  <a:cubicBezTo>
                    <a:pt x="355" y="712"/>
                    <a:pt x="355" y="711"/>
                    <a:pt x="354" y="710"/>
                  </a:cubicBezTo>
                  <a:cubicBezTo>
                    <a:pt x="344" y="703"/>
                    <a:pt x="333" y="698"/>
                    <a:pt x="324" y="689"/>
                  </a:cubicBezTo>
                  <a:cubicBezTo>
                    <a:pt x="316" y="681"/>
                    <a:pt x="310" y="672"/>
                    <a:pt x="305" y="662"/>
                  </a:cubicBezTo>
                  <a:cubicBezTo>
                    <a:pt x="320" y="655"/>
                    <a:pt x="335" y="646"/>
                    <a:pt x="348" y="635"/>
                  </a:cubicBezTo>
                  <a:cubicBezTo>
                    <a:pt x="357" y="651"/>
                    <a:pt x="372" y="662"/>
                    <a:pt x="388" y="670"/>
                  </a:cubicBezTo>
                  <a:cubicBezTo>
                    <a:pt x="381" y="677"/>
                    <a:pt x="371" y="688"/>
                    <a:pt x="380" y="696"/>
                  </a:cubicBezTo>
                  <a:cubicBezTo>
                    <a:pt x="391" y="706"/>
                    <a:pt x="400" y="681"/>
                    <a:pt x="400" y="673"/>
                  </a:cubicBezTo>
                  <a:cubicBezTo>
                    <a:pt x="400" y="670"/>
                    <a:pt x="396" y="670"/>
                    <a:pt x="396" y="673"/>
                  </a:cubicBezTo>
                  <a:cubicBezTo>
                    <a:pt x="396" y="677"/>
                    <a:pt x="395" y="680"/>
                    <a:pt x="393" y="683"/>
                  </a:cubicBezTo>
                  <a:cubicBezTo>
                    <a:pt x="392" y="688"/>
                    <a:pt x="389" y="688"/>
                    <a:pt x="384" y="683"/>
                  </a:cubicBezTo>
                  <a:cubicBezTo>
                    <a:pt x="384" y="680"/>
                    <a:pt x="393" y="673"/>
                    <a:pt x="395" y="672"/>
                  </a:cubicBezTo>
                  <a:cubicBezTo>
                    <a:pt x="397" y="670"/>
                    <a:pt x="397" y="668"/>
                    <a:pt x="394" y="667"/>
                  </a:cubicBezTo>
                  <a:cubicBezTo>
                    <a:pt x="376" y="659"/>
                    <a:pt x="363" y="648"/>
                    <a:pt x="351" y="633"/>
                  </a:cubicBezTo>
                  <a:cubicBezTo>
                    <a:pt x="370" y="618"/>
                    <a:pt x="386" y="601"/>
                    <a:pt x="399" y="586"/>
                  </a:cubicBezTo>
                  <a:cubicBezTo>
                    <a:pt x="400" y="584"/>
                    <a:pt x="400" y="583"/>
                    <a:pt x="399" y="581"/>
                  </a:cubicBezTo>
                  <a:cubicBezTo>
                    <a:pt x="399" y="581"/>
                    <a:pt x="399" y="581"/>
                    <a:pt x="399" y="581"/>
                  </a:cubicBezTo>
                  <a:cubicBezTo>
                    <a:pt x="402" y="582"/>
                    <a:pt x="404" y="577"/>
                    <a:pt x="401" y="576"/>
                  </a:cubicBezTo>
                  <a:cubicBezTo>
                    <a:pt x="396" y="573"/>
                    <a:pt x="391" y="570"/>
                    <a:pt x="386" y="567"/>
                  </a:cubicBezTo>
                  <a:cubicBezTo>
                    <a:pt x="406" y="561"/>
                    <a:pt x="428" y="547"/>
                    <a:pt x="437" y="527"/>
                  </a:cubicBezTo>
                  <a:cubicBezTo>
                    <a:pt x="437" y="526"/>
                    <a:pt x="436" y="524"/>
                    <a:pt x="435" y="525"/>
                  </a:cubicBezTo>
                  <a:cubicBezTo>
                    <a:pt x="433" y="527"/>
                    <a:pt x="431" y="530"/>
                    <a:pt x="429" y="532"/>
                  </a:cubicBezTo>
                  <a:cubicBezTo>
                    <a:pt x="409" y="502"/>
                    <a:pt x="381" y="477"/>
                    <a:pt x="354" y="454"/>
                  </a:cubicBezTo>
                  <a:cubicBezTo>
                    <a:pt x="355" y="452"/>
                    <a:pt x="356" y="451"/>
                    <a:pt x="357" y="448"/>
                  </a:cubicBezTo>
                  <a:cubicBezTo>
                    <a:pt x="385" y="472"/>
                    <a:pt x="409" y="497"/>
                    <a:pt x="433" y="525"/>
                  </a:cubicBezTo>
                  <a:cubicBezTo>
                    <a:pt x="434" y="527"/>
                    <a:pt x="436" y="525"/>
                    <a:pt x="435" y="523"/>
                  </a:cubicBezTo>
                  <a:cubicBezTo>
                    <a:pt x="432" y="518"/>
                    <a:pt x="428" y="513"/>
                    <a:pt x="424" y="508"/>
                  </a:cubicBezTo>
                  <a:cubicBezTo>
                    <a:pt x="429" y="513"/>
                    <a:pt x="435" y="518"/>
                    <a:pt x="440" y="523"/>
                  </a:cubicBezTo>
                  <a:cubicBezTo>
                    <a:pt x="440" y="523"/>
                    <a:pt x="441" y="523"/>
                    <a:pt x="441" y="523"/>
                  </a:cubicBezTo>
                  <a:cubicBezTo>
                    <a:pt x="450" y="518"/>
                    <a:pt x="477" y="509"/>
                    <a:pt x="481" y="498"/>
                  </a:cubicBezTo>
                  <a:cubicBezTo>
                    <a:pt x="485" y="488"/>
                    <a:pt x="470" y="468"/>
                    <a:pt x="466" y="462"/>
                  </a:cubicBezTo>
                  <a:cubicBezTo>
                    <a:pt x="463" y="458"/>
                    <a:pt x="460" y="454"/>
                    <a:pt x="457" y="451"/>
                  </a:cubicBezTo>
                  <a:cubicBezTo>
                    <a:pt x="470" y="460"/>
                    <a:pt x="481" y="473"/>
                    <a:pt x="489" y="487"/>
                  </a:cubicBezTo>
                  <a:cubicBezTo>
                    <a:pt x="489" y="488"/>
                    <a:pt x="490" y="488"/>
                    <a:pt x="490" y="488"/>
                  </a:cubicBezTo>
                  <a:cubicBezTo>
                    <a:pt x="500" y="483"/>
                    <a:pt x="507" y="476"/>
                    <a:pt x="514" y="468"/>
                  </a:cubicBezTo>
                  <a:cubicBezTo>
                    <a:pt x="515" y="469"/>
                    <a:pt x="516" y="468"/>
                    <a:pt x="516" y="467"/>
                  </a:cubicBezTo>
                  <a:cubicBezTo>
                    <a:pt x="516" y="467"/>
                    <a:pt x="516" y="467"/>
                    <a:pt x="516" y="467"/>
                  </a:cubicBezTo>
                  <a:cubicBezTo>
                    <a:pt x="517" y="465"/>
                    <a:pt x="519" y="463"/>
                    <a:pt x="520" y="462"/>
                  </a:cubicBezTo>
                  <a:cubicBezTo>
                    <a:pt x="521" y="460"/>
                    <a:pt x="519" y="459"/>
                    <a:pt x="518" y="460"/>
                  </a:cubicBezTo>
                  <a:close/>
                  <a:moveTo>
                    <a:pt x="198" y="375"/>
                  </a:moveTo>
                  <a:cubicBezTo>
                    <a:pt x="195" y="374"/>
                    <a:pt x="192" y="371"/>
                    <a:pt x="192" y="368"/>
                  </a:cubicBezTo>
                  <a:cubicBezTo>
                    <a:pt x="191" y="363"/>
                    <a:pt x="198" y="358"/>
                    <a:pt x="203" y="359"/>
                  </a:cubicBezTo>
                  <a:cubicBezTo>
                    <a:pt x="202" y="364"/>
                    <a:pt x="202" y="370"/>
                    <a:pt x="203" y="375"/>
                  </a:cubicBezTo>
                  <a:cubicBezTo>
                    <a:pt x="201" y="375"/>
                    <a:pt x="199" y="375"/>
                    <a:pt x="198" y="375"/>
                  </a:cubicBezTo>
                  <a:close/>
                  <a:moveTo>
                    <a:pt x="156" y="213"/>
                  </a:moveTo>
                  <a:cubicBezTo>
                    <a:pt x="107" y="211"/>
                    <a:pt x="67" y="183"/>
                    <a:pt x="57" y="132"/>
                  </a:cubicBezTo>
                  <a:cubicBezTo>
                    <a:pt x="47" y="83"/>
                    <a:pt x="73" y="24"/>
                    <a:pt x="128" y="18"/>
                  </a:cubicBezTo>
                  <a:cubicBezTo>
                    <a:pt x="178" y="12"/>
                    <a:pt x="219" y="51"/>
                    <a:pt x="224" y="100"/>
                  </a:cubicBezTo>
                  <a:cubicBezTo>
                    <a:pt x="228" y="147"/>
                    <a:pt x="199" y="189"/>
                    <a:pt x="158" y="210"/>
                  </a:cubicBezTo>
                  <a:cubicBezTo>
                    <a:pt x="157" y="211"/>
                    <a:pt x="157" y="212"/>
                    <a:pt x="156" y="213"/>
                  </a:cubicBezTo>
                  <a:close/>
                  <a:moveTo>
                    <a:pt x="157" y="235"/>
                  </a:moveTo>
                  <a:cubicBezTo>
                    <a:pt x="155" y="235"/>
                    <a:pt x="156" y="235"/>
                    <a:pt x="156" y="234"/>
                  </a:cubicBezTo>
                  <a:cubicBezTo>
                    <a:pt x="157" y="231"/>
                    <a:pt x="158" y="228"/>
                    <a:pt x="159" y="226"/>
                  </a:cubicBezTo>
                  <a:cubicBezTo>
                    <a:pt x="160" y="225"/>
                    <a:pt x="160" y="223"/>
                    <a:pt x="161" y="221"/>
                  </a:cubicBezTo>
                  <a:cubicBezTo>
                    <a:pt x="162" y="223"/>
                    <a:pt x="162" y="224"/>
                    <a:pt x="163" y="226"/>
                  </a:cubicBezTo>
                  <a:cubicBezTo>
                    <a:pt x="164" y="228"/>
                    <a:pt x="165" y="231"/>
                    <a:pt x="166" y="234"/>
                  </a:cubicBezTo>
                  <a:cubicBezTo>
                    <a:pt x="165" y="234"/>
                    <a:pt x="163" y="234"/>
                    <a:pt x="161" y="235"/>
                  </a:cubicBezTo>
                  <a:cubicBezTo>
                    <a:pt x="160" y="235"/>
                    <a:pt x="158" y="235"/>
                    <a:pt x="157" y="235"/>
                  </a:cubicBezTo>
                  <a:close/>
                  <a:moveTo>
                    <a:pt x="172" y="375"/>
                  </a:moveTo>
                  <a:cubicBezTo>
                    <a:pt x="171" y="375"/>
                    <a:pt x="171" y="376"/>
                    <a:pt x="171" y="377"/>
                  </a:cubicBezTo>
                  <a:cubicBezTo>
                    <a:pt x="166" y="378"/>
                    <a:pt x="160" y="374"/>
                    <a:pt x="164" y="368"/>
                  </a:cubicBezTo>
                  <a:cubicBezTo>
                    <a:pt x="166" y="365"/>
                    <a:pt x="169" y="364"/>
                    <a:pt x="172" y="366"/>
                  </a:cubicBezTo>
                  <a:cubicBezTo>
                    <a:pt x="174" y="368"/>
                    <a:pt x="174" y="372"/>
                    <a:pt x="172" y="375"/>
                  </a:cubicBezTo>
                  <a:close/>
                  <a:moveTo>
                    <a:pt x="353" y="715"/>
                  </a:moveTo>
                  <a:cubicBezTo>
                    <a:pt x="353" y="715"/>
                    <a:pt x="353" y="715"/>
                    <a:pt x="353" y="715"/>
                  </a:cubicBezTo>
                  <a:cubicBezTo>
                    <a:pt x="353" y="715"/>
                    <a:pt x="353" y="715"/>
                    <a:pt x="353" y="715"/>
                  </a:cubicBezTo>
                  <a:cubicBezTo>
                    <a:pt x="351" y="718"/>
                    <a:pt x="352" y="722"/>
                    <a:pt x="350" y="726"/>
                  </a:cubicBezTo>
                  <a:cubicBezTo>
                    <a:pt x="349" y="729"/>
                    <a:pt x="345" y="736"/>
                    <a:pt x="341" y="734"/>
                  </a:cubicBezTo>
                  <a:cubicBezTo>
                    <a:pt x="337" y="732"/>
                    <a:pt x="340" y="726"/>
                    <a:pt x="341" y="723"/>
                  </a:cubicBezTo>
                  <a:cubicBezTo>
                    <a:pt x="344" y="719"/>
                    <a:pt x="347" y="716"/>
                    <a:pt x="351" y="714"/>
                  </a:cubicBezTo>
                  <a:cubicBezTo>
                    <a:pt x="352" y="714"/>
                    <a:pt x="352" y="714"/>
                    <a:pt x="353" y="715"/>
                  </a:cubicBezTo>
                  <a:close/>
                  <a:moveTo>
                    <a:pt x="363" y="360"/>
                  </a:moveTo>
                  <a:cubicBezTo>
                    <a:pt x="368" y="375"/>
                    <a:pt x="369" y="392"/>
                    <a:pt x="364" y="407"/>
                  </a:cubicBezTo>
                  <a:cubicBezTo>
                    <a:pt x="362" y="404"/>
                    <a:pt x="360" y="402"/>
                    <a:pt x="357" y="400"/>
                  </a:cubicBezTo>
                  <a:cubicBezTo>
                    <a:pt x="362" y="387"/>
                    <a:pt x="364" y="373"/>
                    <a:pt x="363" y="360"/>
                  </a:cubicBezTo>
                  <a:close/>
                  <a:moveTo>
                    <a:pt x="358" y="352"/>
                  </a:moveTo>
                  <a:cubicBezTo>
                    <a:pt x="361" y="368"/>
                    <a:pt x="360" y="384"/>
                    <a:pt x="355" y="399"/>
                  </a:cubicBezTo>
                  <a:cubicBezTo>
                    <a:pt x="352" y="398"/>
                    <a:pt x="349" y="397"/>
                    <a:pt x="346" y="397"/>
                  </a:cubicBezTo>
                  <a:cubicBezTo>
                    <a:pt x="354" y="389"/>
                    <a:pt x="358" y="378"/>
                    <a:pt x="356" y="367"/>
                  </a:cubicBezTo>
                  <a:cubicBezTo>
                    <a:pt x="356" y="367"/>
                    <a:pt x="356" y="367"/>
                    <a:pt x="356" y="367"/>
                  </a:cubicBezTo>
                  <a:cubicBezTo>
                    <a:pt x="357" y="362"/>
                    <a:pt x="358" y="357"/>
                    <a:pt x="358" y="352"/>
                  </a:cubicBezTo>
                  <a:close/>
                  <a:moveTo>
                    <a:pt x="331" y="391"/>
                  </a:moveTo>
                  <a:cubicBezTo>
                    <a:pt x="331" y="391"/>
                    <a:pt x="331" y="391"/>
                    <a:pt x="330" y="390"/>
                  </a:cubicBezTo>
                  <a:cubicBezTo>
                    <a:pt x="328" y="390"/>
                    <a:pt x="326" y="389"/>
                    <a:pt x="324" y="388"/>
                  </a:cubicBezTo>
                  <a:cubicBezTo>
                    <a:pt x="340" y="378"/>
                    <a:pt x="350" y="364"/>
                    <a:pt x="354" y="346"/>
                  </a:cubicBezTo>
                  <a:cubicBezTo>
                    <a:pt x="357" y="364"/>
                    <a:pt x="347" y="382"/>
                    <a:pt x="331" y="391"/>
                  </a:cubicBezTo>
                  <a:close/>
                  <a:moveTo>
                    <a:pt x="352" y="339"/>
                  </a:moveTo>
                  <a:cubicBezTo>
                    <a:pt x="348" y="359"/>
                    <a:pt x="337" y="376"/>
                    <a:pt x="321" y="387"/>
                  </a:cubicBezTo>
                  <a:cubicBezTo>
                    <a:pt x="318" y="386"/>
                    <a:pt x="315" y="385"/>
                    <a:pt x="312" y="383"/>
                  </a:cubicBezTo>
                  <a:cubicBezTo>
                    <a:pt x="327" y="370"/>
                    <a:pt x="340" y="354"/>
                    <a:pt x="350" y="337"/>
                  </a:cubicBezTo>
                  <a:cubicBezTo>
                    <a:pt x="350" y="338"/>
                    <a:pt x="351" y="339"/>
                    <a:pt x="352" y="339"/>
                  </a:cubicBezTo>
                  <a:close/>
                  <a:moveTo>
                    <a:pt x="347" y="334"/>
                  </a:moveTo>
                  <a:cubicBezTo>
                    <a:pt x="336" y="351"/>
                    <a:pt x="324" y="368"/>
                    <a:pt x="309" y="382"/>
                  </a:cubicBezTo>
                  <a:cubicBezTo>
                    <a:pt x="307" y="381"/>
                    <a:pt x="305" y="380"/>
                    <a:pt x="303" y="379"/>
                  </a:cubicBezTo>
                  <a:cubicBezTo>
                    <a:pt x="308" y="370"/>
                    <a:pt x="313" y="361"/>
                    <a:pt x="320" y="353"/>
                  </a:cubicBezTo>
                  <a:cubicBezTo>
                    <a:pt x="328" y="345"/>
                    <a:pt x="336" y="338"/>
                    <a:pt x="345" y="332"/>
                  </a:cubicBezTo>
                  <a:cubicBezTo>
                    <a:pt x="346" y="333"/>
                    <a:pt x="347" y="334"/>
                    <a:pt x="347" y="334"/>
                  </a:cubicBezTo>
                  <a:close/>
                  <a:moveTo>
                    <a:pt x="293" y="373"/>
                  </a:moveTo>
                  <a:cubicBezTo>
                    <a:pt x="298" y="351"/>
                    <a:pt x="313" y="332"/>
                    <a:pt x="335" y="323"/>
                  </a:cubicBezTo>
                  <a:cubicBezTo>
                    <a:pt x="337" y="325"/>
                    <a:pt x="340" y="327"/>
                    <a:pt x="342" y="329"/>
                  </a:cubicBezTo>
                  <a:cubicBezTo>
                    <a:pt x="323" y="339"/>
                    <a:pt x="306" y="358"/>
                    <a:pt x="301" y="379"/>
                  </a:cubicBezTo>
                  <a:cubicBezTo>
                    <a:pt x="292" y="375"/>
                    <a:pt x="284" y="371"/>
                    <a:pt x="276" y="367"/>
                  </a:cubicBezTo>
                  <a:cubicBezTo>
                    <a:pt x="277" y="366"/>
                    <a:pt x="277" y="366"/>
                    <a:pt x="277" y="366"/>
                  </a:cubicBezTo>
                  <a:cubicBezTo>
                    <a:pt x="282" y="350"/>
                    <a:pt x="289" y="336"/>
                    <a:pt x="302" y="326"/>
                  </a:cubicBezTo>
                  <a:cubicBezTo>
                    <a:pt x="310" y="323"/>
                    <a:pt x="320" y="322"/>
                    <a:pt x="330" y="321"/>
                  </a:cubicBezTo>
                  <a:cubicBezTo>
                    <a:pt x="309" y="331"/>
                    <a:pt x="295" y="350"/>
                    <a:pt x="291" y="373"/>
                  </a:cubicBezTo>
                  <a:cubicBezTo>
                    <a:pt x="290" y="374"/>
                    <a:pt x="292" y="375"/>
                    <a:pt x="293" y="373"/>
                  </a:cubicBezTo>
                  <a:close/>
                  <a:moveTo>
                    <a:pt x="317" y="313"/>
                  </a:moveTo>
                  <a:cubicBezTo>
                    <a:pt x="319" y="314"/>
                    <a:pt x="322" y="315"/>
                    <a:pt x="325" y="317"/>
                  </a:cubicBezTo>
                  <a:cubicBezTo>
                    <a:pt x="320" y="317"/>
                    <a:pt x="315" y="318"/>
                    <a:pt x="311" y="318"/>
                  </a:cubicBezTo>
                  <a:cubicBezTo>
                    <a:pt x="311" y="318"/>
                    <a:pt x="310" y="318"/>
                    <a:pt x="310" y="318"/>
                  </a:cubicBezTo>
                  <a:cubicBezTo>
                    <a:pt x="310" y="318"/>
                    <a:pt x="310" y="318"/>
                    <a:pt x="310" y="318"/>
                  </a:cubicBezTo>
                  <a:cubicBezTo>
                    <a:pt x="294" y="321"/>
                    <a:pt x="279" y="327"/>
                    <a:pt x="269" y="339"/>
                  </a:cubicBezTo>
                  <a:cubicBezTo>
                    <a:pt x="259" y="352"/>
                    <a:pt x="261" y="354"/>
                    <a:pt x="250" y="353"/>
                  </a:cubicBezTo>
                  <a:cubicBezTo>
                    <a:pt x="255" y="350"/>
                    <a:pt x="258" y="344"/>
                    <a:pt x="263" y="340"/>
                  </a:cubicBezTo>
                  <a:cubicBezTo>
                    <a:pt x="267" y="335"/>
                    <a:pt x="273" y="330"/>
                    <a:pt x="278" y="326"/>
                  </a:cubicBezTo>
                  <a:cubicBezTo>
                    <a:pt x="289" y="319"/>
                    <a:pt x="303" y="315"/>
                    <a:pt x="316" y="313"/>
                  </a:cubicBezTo>
                  <a:cubicBezTo>
                    <a:pt x="316" y="313"/>
                    <a:pt x="316" y="313"/>
                    <a:pt x="317" y="313"/>
                  </a:cubicBezTo>
                  <a:close/>
                  <a:moveTo>
                    <a:pt x="292" y="306"/>
                  </a:moveTo>
                  <a:cubicBezTo>
                    <a:pt x="298" y="307"/>
                    <a:pt x="305" y="308"/>
                    <a:pt x="311" y="311"/>
                  </a:cubicBezTo>
                  <a:cubicBezTo>
                    <a:pt x="296" y="313"/>
                    <a:pt x="282" y="318"/>
                    <a:pt x="270" y="327"/>
                  </a:cubicBezTo>
                  <a:cubicBezTo>
                    <a:pt x="265" y="330"/>
                    <a:pt x="247" y="344"/>
                    <a:pt x="247" y="353"/>
                  </a:cubicBezTo>
                  <a:cubicBezTo>
                    <a:pt x="245" y="352"/>
                    <a:pt x="243" y="352"/>
                    <a:pt x="241" y="352"/>
                  </a:cubicBezTo>
                  <a:cubicBezTo>
                    <a:pt x="240" y="352"/>
                    <a:pt x="239" y="351"/>
                    <a:pt x="238" y="351"/>
                  </a:cubicBezTo>
                  <a:cubicBezTo>
                    <a:pt x="250" y="329"/>
                    <a:pt x="268" y="317"/>
                    <a:pt x="291" y="307"/>
                  </a:cubicBezTo>
                  <a:cubicBezTo>
                    <a:pt x="292" y="307"/>
                    <a:pt x="292" y="306"/>
                    <a:pt x="292" y="306"/>
                  </a:cubicBezTo>
                  <a:close/>
                  <a:moveTo>
                    <a:pt x="287" y="305"/>
                  </a:moveTo>
                  <a:cubicBezTo>
                    <a:pt x="264" y="310"/>
                    <a:pt x="245" y="329"/>
                    <a:pt x="235" y="351"/>
                  </a:cubicBezTo>
                  <a:cubicBezTo>
                    <a:pt x="232" y="350"/>
                    <a:pt x="228" y="350"/>
                    <a:pt x="224" y="350"/>
                  </a:cubicBezTo>
                  <a:cubicBezTo>
                    <a:pt x="233" y="326"/>
                    <a:pt x="250" y="314"/>
                    <a:pt x="272" y="305"/>
                  </a:cubicBezTo>
                  <a:cubicBezTo>
                    <a:pt x="277" y="305"/>
                    <a:pt x="282" y="305"/>
                    <a:pt x="287" y="305"/>
                  </a:cubicBezTo>
                  <a:close/>
                  <a:moveTo>
                    <a:pt x="237" y="313"/>
                  </a:moveTo>
                  <a:cubicBezTo>
                    <a:pt x="243" y="310"/>
                    <a:pt x="248" y="308"/>
                    <a:pt x="254" y="307"/>
                  </a:cubicBezTo>
                  <a:cubicBezTo>
                    <a:pt x="238" y="316"/>
                    <a:pt x="225" y="332"/>
                    <a:pt x="220" y="349"/>
                  </a:cubicBezTo>
                  <a:cubicBezTo>
                    <a:pt x="220" y="349"/>
                    <a:pt x="220" y="350"/>
                    <a:pt x="220" y="350"/>
                  </a:cubicBezTo>
                  <a:cubicBezTo>
                    <a:pt x="217" y="350"/>
                    <a:pt x="215" y="350"/>
                    <a:pt x="212" y="351"/>
                  </a:cubicBezTo>
                  <a:cubicBezTo>
                    <a:pt x="216" y="337"/>
                    <a:pt x="224" y="323"/>
                    <a:pt x="237" y="313"/>
                  </a:cubicBezTo>
                  <a:close/>
                  <a:moveTo>
                    <a:pt x="310" y="484"/>
                  </a:moveTo>
                  <a:cubicBezTo>
                    <a:pt x="306" y="475"/>
                    <a:pt x="302" y="464"/>
                    <a:pt x="299" y="453"/>
                  </a:cubicBezTo>
                  <a:cubicBezTo>
                    <a:pt x="302" y="454"/>
                    <a:pt x="305" y="453"/>
                    <a:pt x="308" y="453"/>
                  </a:cubicBezTo>
                  <a:cubicBezTo>
                    <a:pt x="307" y="465"/>
                    <a:pt x="308" y="475"/>
                    <a:pt x="311" y="486"/>
                  </a:cubicBezTo>
                  <a:cubicBezTo>
                    <a:pt x="311" y="485"/>
                    <a:pt x="310" y="485"/>
                    <a:pt x="310" y="484"/>
                  </a:cubicBezTo>
                  <a:close/>
                  <a:moveTo>
                    <a:pt x="311" y="453"/>
                  </a:moveTo>
                  <a:cubicBezTo>
                    <a:pt x="313" y="453"/>
                    <a:pt x="314" y="453"/>
                    <a:pt x="315" y="452"/>
                  </a:cubicBezTo>
                  <a:cubicBezTo>
                    <a:pt x="321" y="469"/>
                    <a:pt x="327" y="486"/>
                    <a:pt x="336" y="502"/>
                  </a:cubicBezTo>
                  <a:cubicBezTo>
                    <a:pt x="331" y="499"/>
                    <a:pt x="325" y="496"/>
                    <a:pt x="320" y="492"/>
                  </a:cubicBezTo>
                  <a:cubicBezTo>
                    <a:pt x="315" y="480"/>
                    <a:pt x="312" y="467"/>
                    <a:pt x="311" y="453"/>
                  </a:cubicBezTo>
                  <a:close/>
                  <a:moveTo>
                    <a:pt x="388" y="516"/>
                  </a:moveTo>
                  <a:cubicBezTo>
                    <a:pt x="385" y="516"/>
                    <a:pt x="382" y="517"/>
                    <a:pt x="380" y="519"/>
                  </a:cubicBezTo>
                  <a:cubicBezTo>
                    <a:pt x="380" y="519"/>
                    <a:pt x="380" y="519"/>
                    <a:pt x="380" y="519"/>
                  </a:cubicBezTo>
                  <a:cubicBezTo>
                    <a:pt x="380" y="518"/>
                    <a:pt x="380" y="518"/>
                    <a:pt x="379" y="518"/>
                  </a:cubicBezTo>
                  <a:cubicBezTo>
                    <a:pt x="377" y="517"/>
                    <a:pt x="375" y="517"/>
                    <a:pt x="373" y="516"/>
                  </a:cubicBezTo>
                  <a:cubicBezTo>
                    <a:pt x="357" y="495"/>
                    <a:pt x="341" y="473"/>
                    <a:pt x="326" y="450"/>
                  </a:cubicBezTo>
                  <a:cubicBezTo>
                    <a:pt x="328" y="450"/>
                    <a:pt x="331" y="449"/>
                    <a:pt x="333" y="448"/>
                  </a:cubicBezTo>
                  <a:cubicBezTo>
                    <a:pt x="350" y="471"/>
                    <a:pt x="367" y="496"/>
                    <a:pt x="388" y="516"/>
                  </a:cubicBezTo>
                  <a:close/>
                  <a:moveTo>
                    <a:pt x="338" y="446"/>
                  </a:moveTo>
                  <a:cubicBezTo>
                    <a:pt x="338" y="446"/>
                    <a:pt x="338" y="446"/>
                    <a:pt x="339" y="446"/>
                  </a:cubicBezTo>
                  <a:cubicBezTo>
                    <a:pt x="339" y="446"/>
                    <a:pt x="339" y="446"/>
                    <a:pt x="339" y="446"/>
                  </a:cubicBezTo>
                  <a:cubicBezTo>
                    <a:pt x="340" y="445"/>
                    <a:pt x="342" y="444"/>
                    <a:pt x="343" y="443"/>
                  </a:cubicBezTo>
                  <a:cubicBezTo>
                    <a:pt x="346" y="441"/>
                    <a:pt x="349" y="439"/>
                    <a:pt x="351" y="437"/>
                  </a:cubicBezTo>
                  <a:cubicBezTo>
                    <a:pt x="352" y="439"/>
                    <a:pt x="352" y="440"/>
                    <a:pt x="353" y="442"/>
                  </a:cubicBezTo>
                  <a:cubicBezTo>
                    <a:pt x="353" y="445"/>
                    <a:pt x="352" y="448"/>
                    <a:pt x="350" y="450"/>
                  </a:cubicBezTo>
                  <a:cubicBezTo>
                    <a:pt x="348" y="452"/>
                    <a:pt x="345" y="452"/>
                    <a:pt x="343" y="451"/>
                  </a:cubicBezTo>
                  <a:cubicBezTo>
                    <a:pt x="342" y="450"/>
                    <a:pt x="340" y="450"/>
                    <a:pt x="340" y="449"/>
                  </a:cubicBezTo>
                  <a:cubicBezTo>
                    <a:pt x="339" y="448"/>
                    <a:pt x="339" y="448"/>
                    <a:pt x="339" y="447"/>
                  </a:cubicBezTo>
                  <a:cubicBezTo>
                    <a:pt x="338" y="446"/>
                    <a:pt x="338" y="446"/>
                    <a:pt x="338" y="446"/>
                  </a:cubicBezTo>
                  <a:close/>
                  <a:moveTo>
                    <a:pt x="393" y="521"/>
                  </a:moveTo>
                  <a:cubicBezTo>
                    <a:pt x="400" y="522"/>
                    <a:pt x="406" y="526"/>
                    <a:pt x="401" y="533"/>
                  </a:cubicBezTo>
                  <a:cubicBezTo>
                    <a:pt x="395" y="542"/>
                    <a:pt x="379" y="536"/>
                    <a:pt x="379" y="527"/>
                  </a:cubicBezTo>
                  <a:cubicBezTo>
                    <a:pt x="380" y="527"/>
                    <a:pt x="381" y="527"/>
                    <a:pt x="382" y="526"/>
                  </a:cubicBezTo>
                  <a:cubicBezTo>
                    <a:pt x="385" y="523"/>
                    <a:pt x="388" y="521"/>
                    <a:pt x="393" y="521"/>
                  </a:cubicBezTo>
                  <a:close/>
                  <a:moveTo>
                    <a:pt x="366" y="514"/>
                  </a:moveTo>
                  <a:cubicBezTo>
                    <a:pt x="358" y="512"/>
                    <a:pt x="351" y="509"/>
                    <a:pt x="344" y="506"/>
                  </a:cubicBezTo>
                  <a:cubicBezTo>
                    <a:pt x="334" y="490"/>
                    <a:pt x="325" y="471"/>
                    <a:pt x="318" y="452"/>
                  </a:cubicBezTo>
                  <a:cubicBezTo>
                    <a:pt x="320" y="452"/>
                    <a:pt x="322" y="451"/>
                    <a:pt x="324" y="451"/>
                  </a:cubicBezTo>
                  <a:cubicBezTo>
                    <a:pt x="335" y="473"/>
                    <a:pt x="350" y="495"/>
                    <a:pt x="366" y="514"/>
                  </a:cubicBezTo>
                  <a:close/>
                  <a:moveTo>
                    <a:pt x="383" y="566"/>
                  </a:moveTo>
                  <a:cubicBezTo>
                    <a:pt x="372" y="559"/>
                    <a:pt x="362" y="552"/>
                    <a:pt x="353" y="544"/>
                  </a:cubicBezTo>
                  <a:cubicBezTo>
                    <a:pt x="364" y="552"/>
                    <a:pt x="376" y="558"/>
                    <a:pt x="389" y="563"/>
                  </a:cubicBezTo>
                  <a:cubicBezTo>
                    <a:pt x="389" y="563"/>
                    <a:pt x="390" y="563"/>
                    <a:pt x="390" y="562"/>
                  </a:cubicBezTo>
                  <a:cubicBezTo>
                    <a:pt x="388" y="564"/>
                    <a:pt x="385" y="565"/>
                    <a:pt x="383" y="566"/>
                  </a:cubicBezTo>
                  <a:close/>
                  <a:moveTo>
                    <a:pt x="390" y="562"/>
                  </a:moveTo>
                  <a:cubicBezTo>
                    <a:pt x="391" y="562"/>
                    <a:pt x="391" y="561"/>
                    <a:pt x="390" y="560"/>
                  </a:cubicBezTo>
                  <a:cubicBezTo>
                    <a:pt x="361" y="548"/>
                    <a:pt x="338" y="528"/>
                    <a:pt x="325" y="503"/>
                  </a:cubicBezTo>
                  <a:cubicBezTo>
                    <a:pt x="331" y="507"/>
                    <a:pt x="337" y="511"/>
                    <a:pt x="344" y="514"/>
                  </a:cubicBezTo>
                  <a:cubicBezTo>
                    <a:pt x="357" y="533"/>
                    <a:pt x="373" y="550"/>
                    <a:pt x="395" y="560"/>
                  </a:cubicBezTo>
                  <a:cubicBezTo>
                    <a:pt x="393" y="561"/>
                    <a:pt x="392" y="562"/>
                    <a:pt x="390" y="562"/>
                  </a:cubicBezTo>
                  <a:close/>
                  <a:moveTo>
                    <a:pt x="407" y="552"/>
                  </a:moveTo>
                  <a:cubicBezTo>
                    <a:pt x="406" y="550"/>
                    <a:pt x="404" y="549"/>
                    <a:pt x="403" y="548"/>
                  </a:cubicBezTo>
                  <a:cubicBezTo>
                    <a:pt x="402" y="547"/>
                    <a:pt x="401" y="546"/>
                    <a:pt x="399" y="545"/>
                  </a:cubicBezTo>
                  <a:cubicBezTo>
                    <a:pt x="398" y="545"/>
                    <a:pt x="397" y="545"/>
                    <a:pt x="395" y="545"/>
                  </a:cubicBezTo>
                  <a:cubicBezTo>
                    <a:pt x="395" y="544"/>
                    <a:pt x="394" y="545"/>
                    <a:pt x="395" y="546"/>
                  </a:cubicBezTo>
                  <a:cubicBezTo>
                    <a:pt x="396" y="546"/>
                    <a:pt x="397" y="547"/>
                    <a:pt x="398" y="548"/>
                  </a:cubicBezTo>
                  <a:cubicBezTo>
                    <a:pt x="399" y="549"/>
                    <a:pt x="400" y="549"/>
                    <a:pt x="401" y="550"/>
                  </a:cubicBezTo>
                  <a:cubicBezTo>
                    <a:pt x="402" y="551"/>
                    <a:pt x="403" y="553"/>
                    <a:pt x="404" y="554"/>
                  </a:cubicBezTo>
                  <a:cubicBezTo>
                    <a:pt x="402" y="555"/>
                    <a:pt x="400" y="557"/>
                    <a:pt x="398" y="558"/>
                  </a:cubicBezTo>
                  <a:cubicBezTo>
                    <a:pt x="379" y="547"/>
                    <a:pt x="364" y="533"/>
                    <a:pt x="352" y="517"/>
                  </a:cubicBezTo>
                  <a:cubicBezTo>
                    <a:pt x="359" y="520"/>
                    <a:pt x="366" y="521"/>
                    <a:pt x="373" y="522"/>
                  </a:cubicBezTo>
                  <a:cubicBezTo>
                    <a:pt x="374" y="523"/>
                    <a:pt x="375" y="524"/>
                    <a:pt x="376" y="525"/>
                  </a:cubicBezTo>
                  <a:cubicBezTo>
                    <a:pt x="374" y="531"/>
                    <a:pt x="376" y="537"/>
                    <a:pt x="382" y="541"/>
                  </a:cubicBezTo>
                  <a:cubicBezTo>
                    <a:pt x="389" y="546"/>
                    <a:pt x="401" y="544"/>
                    <a:pt x="406" y="536"/>
                  </a:cubicBezTo>
                  <a:cubicBezTo>
                    <a:pt x="407" y="536"/>
                    <a:pt x="407" y="536"/>
                    <a:pt x="407" y="535"/>
                  </a:cubicBezTo>
                  <a:cubicBezTo>
                    <a:pt x="407" y="536"/>
                    <a:pt x="407" y="536"/>
                    <a:pt x="407" y="536"/>
                  </a:cubicBezTo>
                  <a:cubicBezTo>
                    <a:pt x="408" y="537"/>
                    <a:pt x="408" y="538"/>
                    <a:pt x="409" y="539"/>
                  </a:cubicBezTo>
                  <a:cubicBezTo>
                    <a:pt x="409" y="540"/>
                    <a:pt x="410" y="541"/>
                    <a:pt x="411" y="542"/>
                  </a:cubicBezTo>
                  <a:cubicBezTo>
                    <a:pt x="412" y="543"/>
                    <a:pt x="414" y="545"/>
                    <a:pt x="415" y="546"/>
                  </a:cubicBezTo>
                  <a:cubicBezTo>
                    <a:pt x="414" y="547"/>
                    <a:pt x="413" y="548"/>
                    <a:pt x="412" y="549"/>
                  </a:cubicBezTo>
                  <a:cubicBezTo>
                    <a:pt x="411" y="550"/>
                    <a:pt x="409" y="551"/>
                    <a:pt x="407" y="552"/>
                  </a:cubicBezTo>
                  <a:close/>
                  <a:moveTo>
                    <a:pt x="427" y="534"/>
                  </a:moveTo>
                  <a:cubicBezTo>
                    <a:pt x="424" y="537"/>
                    <a:pt x="421" y="540"/>
                    <a:pt x="418" y="543"/>
                  </a:cubicBezTo>
                  <a:cubicBezTo>
                    <a:pt x="417" y="541"/>
                    <a:pt x="416" y="540"/>
                    <a:pt x="414" y="539"/>
                  </a:cubicBezTo>
                  <a:cubicBezTo>
                    <a:pt x="413" y="538"/>
                    <a:pt x="412" y="537"/>
                    <a:pt x="412" y="536"/>
                  </a:cubicBezTo>
                  <a:cubicBezTo>
                    <a:pt x="411" y="536"/>
                    <a:pt x="411" y="535"/>
                    <a:pt x="410" y="535"/>
                  </a:cubicBezTo>
                  <a:cubicBezTo>
                    <a:pt x="410" y="535"/>
                    <a:pt x="409" y="535"/>
                    <a:pt x="409" y="535"/>
                  </a:cubicBezTo>
                  <a:cubicBezTo>
                    <a:pt x="408" y="534"/>
                    <a:pt x="408" y="534"/>
                    <a:pt x="407" y="535"/>
                  </a:cubicBezTo>
                  <a:cubicBezTo>
                    <a:pt x="414" y="524"/>
                    <a:pt x="403" y="516"/>
                    <a:pt x="393" y="515"/>
                  </a:cubicBezTo>
                  <a:cubicBezTo>
                    <a:pt x="377" y="495"/>
                    <a:pt x="359" y="476"/>
                    <a:pt x="342" y="456"/>
                  </a:cubicBezTo>
                  <a:cubicBezTo>
                    <a:pt x="344" y="457"/>
                    <a:pt x="346" y="457"/>
                    <a:pt x="348" y="457"/>
                  </a:cubicBezTo>
                  <a:cubicBezTo>
                    <a:pt x="349" y="457"/>
                    <a:pt x="350" y="456"/>
                    <a:pt x="351" y="456"/>
                  </a:cubicBezTo>
                  <a:cubicBezTo>
                    <a:pt x="378" y="481"/>
                    <a:pt x="404" y="505"/>
                    <a:pt x="427" y="534"/>
                  </a:cubicBezTo>
                  <a:close/>
                  <a:moveTo>
                    <a:pt x="342" y="435"/>
                  </a:moveTo>
                  <a:cubicBezTo>
                    <a:pt x="310" y="457"/>
                    <a:pt x="257" y="444"/>
                    <a:pt x="232" y="418"/>
                  </a:cubicBezTo>
                  <a:cubicBezTo>
                    <a:pt x="214" y="400"/>
                    <a:pt x="207" y="377"/>
                    <a:pt x="211" y="355"/>
                  </a:cubicBezTo>
                  <a:cubicBezTo>
                    <a:pt x="211" y="355"/>
                    <a:pt x="211" y="355"/>
                    <a:pt x="211" y="355"/>
                  </a:cubicBezTo>
                  <a:cubicBezTo>
                    <a:pt x="211" y="355"/>
                    <a:pt x="211" y="354"/>
                    <a:pt x="211" y="354"/>
                  </a:cubicBezTo>
                  <a:cubicBezTo>
                    <a:pt x="211" y="354"/>
                    <a:pt x="211" y="353"/>
                    <a:pt x="212" y="353"/>
                  </a:cubicBezTo>
                  <a:cubicBezTo>
                    <a:pt x="219" y="353"/>
                    <a:pt x="241" y="357"/>
                    <a:pt x="240" y="356"/>
                  </a:cubicBezTo>
                  <a:cubicBezTo>
                    <a:pt x="248" y="358"/>
                    <a:pt x="255" y="360"/>
                    <a:pt x="262" y="363"/>
                  </a:cubicBezTo>
                  <a:cubicBezTo>
                    <a:pt x="263" y="363"/>
                    <a:pt x="264" y="362"/>
                    <a:pt x="265" y="361"/>
                  </a:cubicBezTo>
                  <a:cubicBezTo>
                    <a:pt x="270" y="345"/>
                    <a:pt x="278" y="336"/>
                    <a:pt x="289" y="331"/>
                  </a:cubicBezTo>
                  <a:cubicBezTo>
                    <a:pt x="288" y="332"/>
                    <a:pt x="286" y="334"/>
                    <a:pt x="284" y="337"/>
                  </a:cubicBezTo>
                  <a:cubicBezTo>
                    <a:pt x="278" y="345"/>
                    <a:pt x="273" y="355"/>
                    <a:pt x="272" y="365"/>
                  </a:cubicBezTo>
                  <a:cubicBezTo>
                    <a:pt x="272" y="366"/>
                    <a:pt x="273" y="367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89" y="381"/>
                    <a:pt x="310" y="392"/>
                    <a:pt x="330" y="394"/>
                  </a:cubicBezTo>
                  <a:cubicBezTo>
                    <a:pt x="330" y="394"/>
                    <a:pt x="330" y="394"/>
                    <a:pt x="331" y="394"/>
                  </a:cubicBezTo>
                  <a:cubicBezTo>
                    <a:pt x="331" y="394"/>
                    <a:pt x="332" y="394"/>
                    <a:pt x="332" y="394"/>
                  </a:cubicBezTo>
                  <a:cubicBezTo>
                    <a:pt x="341" y="390"/>
                    <a:pt x="347" y="384"/>
                    <a:pt x="352" y="377"/>
                  </a:cubicBezTo>
                  <a:cubicBezTo>
                    <a:pt x="349" y="384"/>
                    <a:pt x="346" y="391"/>
                    <a:pt x="341" y="397"/>
                  </a:cubicBezTo>
                  <a:cubicBezTo>
                    <a:pt x="340" y="398"/>
                    <a:pt x="342" y="400"/>
                    <a:pt x="343" y="399"/>
                  </a:cubicBezTo>
                  <a:cubicBezTo>
                    <a:pt x="343" y="399"/>
                    <a:pt x="343" y="399"/>
                    <a:pt x="343" y="399"/>
                  </a:cubicBezTo>
                  <a:cubicBezTo>
                    <a:pt x="343" y="399"/>
                    <a:pt x="344" y="399"/>
                    <a:pt x="344" y="399"/>
                  </a:cubicBezTo>
                  <a:cubicBezTo>
                    <a:pt x="348" y="399"/>
                    <a:pt x="352" y="401"/>
                    <a:pt x="355" y="404"/>
                  </a:cubicBezTo>
                  <a:cubicBezTo>
                    <a:pt x="358" y="406"/>
                    <a:pt x="360" y="409"/>
                    <a:pt x="362" y="412"/>
                  </a:cubicBezTo>
                  <a:cubicBezTo>
                    <a:pt x="358" y="421"/>
                    <a:pt x="351" y="429"/>
                    <a:pt x="342" y="435"/>
                  </a:cubicBezTo>
                  <a:close/>
                  <a:moveTo>
                    <a:pt x="405" y="486"/>
                  </a:moveTo>
                  <a:cubicBezTo>
                    <a:pt x="405" y="486"/>
                    <a:pt x="405" y="486"/>
                    <a:pt x="405" y="486"/>
                  </a:cubicBezTo>
                  <a:cubicBezTo>
                    <a:pt x="391" y="471"/>
                    <a:pt x="375" y="457"/>
                    <a:pt x="359" y="445"/>
                  </a:cubicBezTo>
                  <a:cubicBezTo>
                    <a:pt x="358" y="445"/>
                    <a:pt x="358" y="445"/>
                    <a:pt x="358" y="445"/>
                  </a:cubicBezTo>
                  <a:cubicBezTo>
                    <a:pt x="358" y="441"/>
                    <a:pt x="358" y="436"/>
                    <a:pt x="355" y="434"/>
                  </a:cubicBezTo>
                  <a:cubicBezTo>
                    <a:pt x="357" y="432"/>
                    <a:pt x="359" y="430"/>
                    <a:pt x="361" y="428"/>
                  </a:cubicBezTo>
                  <a:cubicBezTo>
                    <a:pt x="390" y="455"/>
                    <a:pt x="417" y="484"/>
                    <a:pt x="442" y="516"/>
                  </a:cubicBezTo>
                  <a:cubicBezTo>
                    <a:pt x="428" y="513"/>
                    <a:pt x="417" y="496"/>
                    <a:pt x="405" y="486"/>
                  </a:cubicBezTo>
                  <a:close/>
                  <a:moveTo>
                    <a:pt x="461" y="509"/>
                  </a:moveTo>
                  <a:cubicBezTo>
                    <a:pt x="460" y="509"/>
                    <a:pt x="460" y="510"/>
                    <a:pt x="459" y="510"/>
                  </a:cubicBezTo>
                  <a:cubicBezTo>
                    <a:pt x="448" y="492"/>
                    <a:pt x="437" y="474"/>
                    <a:pt x="421" y="460"/>
                  </a:cubicBezTo>
                  <a:cubicBezTo>
                    <a:pt x="404" y="445"/>
                    <a:pt x="386" y="432"/>
                    <a:pt x="367" y="420"/>
                  </a:cubicBezTo>
                  <a:cubicBezTo>
                    <a:pt x="366" y="419"/>
                    <a:pt x="365" y="420"/>
                    <a:pt x="366" y="421"/>
                  </a:cubicBezTo>
                  <a:cubicBezTo>
                    <a:pt x="383" y="435"/>
                    <a:pt x="400" y="447"/>
                    <a:pt x="416" y="461"/>
                  </a:cubicBezTo>
                  <a:cubicBezTo>
                    <a:pt x="432" y="476"/>
                    <a:pt x="444" y="494"/>
                    <a:pt x="456" y="512"/>
                  </a:cubicBezTo>
                  <a:cubicBezTo>
                    <a:pt x="452" y="515"/>
                    <a:pt x="449" y="516"/>
                    <a:pt x="445" y="516"/>
                  </a:cubicBezTo>
                  <a:cubicBezTo>
                    <a:pt x="423" y="482"/>
                    <a:pt x="394" y="451"/>
                    <a:pt x="362" y="425"/>
                  </a:cubicBezTo>
                  <a:cubicBezTo>
                    <a:pt x="365" y="421"/>
                    <a:pt x="368" y="416"/>
                    <a:pt x="370" y="411"/>
                  </a:cubicBezTo>
                  <a:cubicBezTo>
                    <a:pt x="413" y="430"/>
                    <a:pt x="444" y="457"/>
                    <a:pt x="471" y="495"/>
                  </a:cubicBezTo>
                  <a:cubicBezTo>
                    <a:pt x="469" y="500"/>
                    <a:pt x="466" y="504"/>
                    <a:pt x="461" y="509"/>
                  </a:cubicBezTo>
                  <a:close/>
                  <a:moveTo>
                    <a:pt x="473" y="490"/>
                  </a:moveTo>
                  <a:cubicBezTo>
                    <a:pt x="451" y="452"/>
                    <a:pt x="412" y="423"/>
                    <a:pt x="371" y="408"/>
                  </a:cubicBezTo>
                  <a:cubicBezTo>
                    <a:pt x="372" y="407"/>
                    <a:pt x="372" y="405"/>
                    <a:pt x="373" y="403"/>
                  </a:cubicBezTo>
                  <a:cubicBezTo>
                    <a:pt x="389" y="409"/>
                    <a:pt x="417" y="423"/>
                    <a:pt x="440" y="439"/>
                  </a:cubicBezTo>
                  <a:cubicBezTo>
                    <a:pt x="440" y="440"/>
                    <a:pt x="440" y="440"/>
                    <a:pt x="440" y="441"/>
                  </a:cubicBezTo>
                  <a:cubicBezTo>
                    <a:pt x="442" y="441"/>
                    <a:pt x="443" y="442"/>
                    <a:pt x="445" y="443"/>
                  </a:cubicBezTo>
                  <a:cubicBezTo>
                    <a:pt x="463" y="457"/>
                    <a:pt x="476" y="474"/>
                    <a:pt x="473" y="490"/>
                  </a:cubicBezTo>
                  <a:close/>
                  <a:moveTo>
                    <a:pt x="493" y="483"/>
                  </a:moveTo>
                  <a:cubicBezTo>
                    <a:pt x="487" y="483"/>
                    <a:pt x="483" y="471"/>
                    <a:pt x="479" y="466"/>
                  </a:cubicBezTo>
                  <a:cubicBezTo>
                    <a:pt x="470" y="456"/>
                    <a:pt x="460" y="448"/>
                    <a:pt x="448" y="442"/>
                  </a:cubicBezTo>
                  <a:cubicBezTo>
                    <a:pt x="427" y="423"/>
                    <a:pt x="400" y="410"/>
                    <a:pt x="373" y="400"/>
                  </a:cubicBezTo>
                  <a:cubicBezTo>
                    <a:pt x="374" y="395"/>
                    <a:pt x="375" y="389"/>
                    <a:pt x="375" y="384"/>
                  </a:cubicBezTo>
                  <a:cubicBezTo>
                    <a:pt x="417" y="409"/>
                    <a:pt x="469" y="436"/>
                    <a:pt x="496" y="478"/>
                  </a:cubicBezTo>
                  <a:cubicBezTo>
                    <a:pt x="496" y="479"/>
                    <a:pt x="497" y="478"/>
                    <a:pt x="497" y="478"/>
                  </a:cubicBezTo>
                  <a:cubicBezTo>
                    <a:pt x="475" y="432"/>
                    <a:pt x="417" y="405"/>
                    <a:pt x="375" y="381"/>
                  </a:cubicBezTo>
                  <a:cubicBezTo>
                    <a:pt x="375" y="381"/>
                    <a:pt x="375" y="381"/>
                    <a:pt x="375" y="381"/>
                  </a:cubicBezTo>
                  <a:cubicBezTo>
                    <a:pt x="375" y="378"/>
                    <a:pt x="374" y="375"/>
                    <a:pt x="374" y="372"/>
                  </a:cubicBezTo>
                  <a:cubicBezTo>
                    <a:pt x="416" y="409"/>
                    <a:pt x="487" y="410"/>
                    <a:pt x="513" y="466"/>
                  </a:cubicBezTo>
                  <a:cubicBezTo>
                    <a:pt x="507" y="473"/>
                    <a:pt x="499" y="483"/>
                    <a:pt x="493" y="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" name="Freeform 109"/>
            <p:cNvSpPr>
              <a:spLocks/>
            </p:cNvSpPr>
            <p:nvPr/>
          </p:nvSpPr>
          <p:spPr bwMode="auto">
            <a:xfrm>
              <a:off x="5264150" y="2195513"/>
              <a:ext cx="225425" cy="239713"/>
            </a:xfrm>
            <a:custGeom>
              <a:avLst/>
              <a:gdLst>
                <a:gd name="T0" fmla="*/ 55 w 60"/>
                <a:gd name="T1" fmla="*/ 3 h 64"/>
                <a:gd name="T2" fmla="*/ 16 w 60"/>
                <a:gd name="T3" fmla="*/ 29 h 64"/>
                <a:gd name="T4" fmla="*/ 14 w 60"/>
                <a:gd name="T5" fmla="*/ 64 h 64"/>
                <a:gd name="T6" fmla="*/ 16 w 60"/>
                <a:gd name="T7" fmla="*/ 62 h 64"/>
                <a:gd name="T8" fmla="*/ 18 w 60"/>
                <a:gd name="T9" fmla="*/ 47 h 64"/>
                <a:gd name="T10" fmla="*/ 26 w 60"/>
                <a:gd name="T11" fmla="*/ 32 h 64"/>
                <a:gd name="T12" fmla="*/ 55 w 60"/>
                <a:gd name="T13" fmla="*/ 11 h 64"/>
                <a:gd name="T14" fmla="*/ 55 w 60"/>
                <a:gd name="T15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4">
                  <a:moveTo>
                    <a:pt x="55" y="3"/>
                  </a:moveTo>
                  <a:cubicBezTo>
                    <a:pt x="38" y="0"/>
                    <a:pt x="24" y="16"/>
                    <a:pt x="16" y="29"/>
                  </a:cubicBezTo>
                  <a:cubicBezTo>
                    <a:pt x="12" y="37"/>
                    <a:pt x="0" y="59"/>
                    <a:pt x="14" y="64"/>
                  </a:cubicBezTo>
                  <a:cubicBezTo>
                    <a:pt x="15" y="64"/>
                    <a:pt x="16" y="63"/>
                    <a:pt x="16" y="62"/>
                  </a:cubicBezTo>
                  <a:cubicBezTo>
                    <a:pt x="17" y="57"/>
                    <a:pt x="16" y="52"/>
                    <a:pt x="18" y="47"/>
                  </a:cubicBezTo>
                  <a:cubicBezTo>
                    <a:pt x="20" y="42"/>
                    <a:pt x="23" y="37"/>
                    <a:pt x="26" y="32"/>
                  </a:cubicBezTo>
                  <a:cubicBezTo>
                    <a:pt x="34" y="20"/>
                    <a:pt x="42" y="15"/>
                    <a:pt x="55" y="11"/>
                  </a:cubicBezTo>
                  <a:cubicBezTo>
                    <a:pt x="59" y="9"/>
                    <a:pt x="60" y="4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" name="Freeform 110"/>
            <p:cNvSpPr>
              <a:spLocks/>
            </p:cNvSpPr>
            <p:nvPr/>
          </p:nvSpPr>
          <p:spPr bwMode="auto">
            <a:xfrm>
              <a:off x="5883275" y="3417888"/>
              <a:ext cx="123825" cy="82550"/>
            </a:xfrm>
            <a:custGeom>
              <a:avLst/>
              <a:gdLst>
                <a:gd name="T0" fmla="*/ 21 w 33"/>
                <a:gd name="T1" fmla="*/ 3 h 22"/>
                <a:gd name="T2" fmla="*/ 1 w 33"/>
                <a:gd name="T3" fmla="*/ 8 h 22"/>
                <a:gd name="T4" fmla="*/ 5 w 33"/>
                <a:gd name="T5" fmla="*/ 12 h 22"/>
                <a:gd name="T6" fmla="*/ 19 w 33"/>
                <a:gd name="T7" fmla="*/ 9 h 22"/>
                <a:gd name="T8" fmla="*/ 25 w 33"/>
                <a:gd name="T9" fmla="*/ 20 h 22"/>
                <a:gd name="T10" fmla="*/ 29 w 33"/>
                <a:gd name="T11" fmla="*/ 20 h 22"/>
                <a:gd name="T12" fmla="*/ 21 w 33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2">
                  <a:moveTo>
                    <a:pt x="21" y="3"/>
                  </a:moveTo>
                  <a:cubicBezTo>
                    <a:pt x="14" y="0"/>
                    <a:pt x="6" y="2"/>
                    <a:pt x="1" y="8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8" y="8"/>
                    <a:pt x="14" y="6"/>
                    <a:pt x="19" y="9"/>
                  </a:cubicBezTo>
                  <a:cubicBezTo>
                    <a:pt x="24" y="12"/>
                    <a:pt x="23" y="16"/>
                    <a:pt x="25" y="20"/>
                  </a:cubicBezTo>
                  <a:cubicBezTo>
                    <a:pt x="26" y="22"/>
                    <a:pt x="28" y="22"/>
                    <a:pt x="29" y="20"/>
                  </a:cubicBezTo>
                  <a:cubicBezTo>
                    <a:pt x="33" y="15"/>
                    <a:pt x="26" y="6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" name="Freeform 111"/>
            <p:cNvSpPr>
              <a:spLocks/>
            </p:cNvSpPr>
            <p:nvPr/>
          </p:nvSpPr>
          <p:spPr bwMode="auto">
            <a:xfrm>
              <a:off x="6145213" y="3527425"/>
              <a:ext cx="134937" cy="77788"/>
            </a:xfrm>
            <a:custGeom>
              <a:avLst/>
              <a:gdLst>
                <a:gd name="T0" fmla="*/ 22 w 36"/>
                <a:gd name="T1" fmla="*/ 3 h 21"/>
                <a:gd name="T2" fmla="*/ 2 w 36"/>
                <a:gd name="T3" fmla="*/ 9 h 21"/>
                <a:gd name="T4" fmla="*/ 5 w 36"/>
                <a:gd name="T5" fmla="*/ 12 h 21"/>
                <a:gd name="T6" fmla="*/ 21 w 36"/>
                <a:gd name="T7" fmla="*/ 9 h 21"/>
                <a:gd name="T8" fmla="*/ 29 w 36"/>
                <a:gd name="T9" fmla="*/ 20 h 21"/>
                <a:gd name="T10" fmla="*/ 33 w 36"/>
                <a:gd name="T11" fmla="*/ 19 h 21"/>
                <a:gd name="T12" fmla="*/ 22 w 36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1">
                  <a:moveTo>
                    <a:pt x="22" y="3"/>
                  </a:moveTo>
                  <a:cubicBezTo>
                    <a:pt x="15" y="0"/>
                    <a:pt x="7" y="3"/>
                    <a:pt x="2" y="9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9" y="8"/>
                    <a:pt x="16" y="6"/>
                    <a:pt x="21" y="9"/>
                  </a:cubicBezTo>
                  <a:cubicBezTo>
                    <a:pt x="26" y="12"/>
                    <a:pt x="26" y="16"/>
                    <a:pt x="29" y="20"/>
                  </a:cubicBezTo>
                  <a:cubicBezTo>
                    <a:pt x="30" y="21"/>
                    <a:pt x="32" y="21"/>
                    <a:pt x="33" y="19"/>
                  </a:cubicBezTo>
                  <a:cubicBezTo>
                    <a:pt x="36" y="13"/>
                    <a:pt x="28" y="5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" name="Freeform 112"/>
            <p:cNvSpPr>
              <a:spLocks/>
            </p:cNvSpPr>
            <p:nvPr/>
          </p:nvSpPr>
          <p:spPr bwMode="auto">
            <a:xfrm>
              <a:off x="5995988" y="3511550"/>
              <a:ext cx="66675" cy="79375"/>
            </a:xfrm>
            <a:custGeom>
              <a:avLst/>
              <a:gdLst>
                <a:gd name="T0" fmla="*/ 15 w 18"/>
                <a:gd name="T1" fmla="*/ 14 h 21"/>
                <a:gd name="T2" fmla="*/ 10 w 18"/>
                <a:gd name="T3" fmla="*/ 15 h 21"/>
                <a:gd name="T4" fmla="*/ 7 w 18"/>
                <a:gd name="T5" fmla="*/ 12 h 21"/>
                <a:gd name="T6" fmla="*/ 15 w 18"/>
                <a:gd name="T7" fmla="*/ 7 h 21"/>
                <a:gd name="T8" fmla="*/ 16 w 18"/>
                <a:gd name="T9" fmla="*/ 4 h 21"/>
                <a:gd name="T10" fmla="*/ 2 w 18"/>
                <a:gd name="T11" fmla="*/ 14 h 21"/>
                <a:gd name="T12" fmla="*/ 9 w 18"/>
                <a:gd name="T13" fmla="*/ 20 h 21"/>
                <a:gd name="T14" fmla="*/ 17 w 18"/>
                <a:gd name="T15" fmla="*/ 16 h 21"/>
                <a:gd name="T16" fmla="*/ 15 w 18"/>
                <a:gd name="T1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1">
                  <a:moveTo>
                    <a:pt x="15" y="14"/>
                  </a:moveTo>
                  <a:cubicBezTo>
                    <a:pt x="13" y="14"/>
                    <a:pt x="12" y="15"/>
                    <a:pt x="10" y="15"/>
                  </a:cubicBezTo>
                  <a:cubicBezTo>
                    <a:pt x="9" y="15"/>
                    <a:pt x="8" y="14"/>
                    <a:pt x="7" y="12"/>
                  </a:cubicBezTo>
                  <a:cubicBezTo>
                    <a:pt x="6" y="9"/>
                    <a:pt x="12" y="6"/>
                    <a:pt x="15" y="7"/>
                  </a:cubicBezTo>
                  <a:cubicBezTo>
                    <a:pt x="17" y="8"/>
                    <a:pt x="18" y="5"/>
                    <a:pt x="16" y="4"/>
                  </a:cubicBezTo>
                  <a:cubicBezTo>
                    <a:pt x="10" y="0"/>
                    <a:pt x="0" y="6"/>
                    <a:pt x="2" y="14"/>
                  </a:cubicBezTo>
                  <a:cubicBezTo>
                    <a:pt x="3" y="17"/>
                    <a:pt x="6" y="20"/>
                    <a:pt x="9" y="20"/>
                  </a:cubicBezTo>
                  <a:cubicBezTo>
                    <a:pt x="13" y="21"/>
                    <a:pt x="17" y="20"/>
                    <a:pt x="17" y="16"/>
                  </a:cubicBezTo>
                  <a:cubicBezTo>
                    <a:pt x="18" y="15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" name="Freeform 113"/>
            <p:cNvSpPr>
              <a:spLocks/>
            </p:cNvSpPr>
            <p:nvPr/>
          </p:nvSpPr>
          <p:spPr bwMode="auto">
            <a:xfrm>
              <a:off x="6003925" y="3621088"/>
              <a:ext cx="100012" cy="44450"/>
            </a:xfrm>
            <a:custGeom>
              <a:avLst/>
              <a:gdLst>
                <a:gd name="T0" fmla="*/ 26 w 27"/>
                <a:gd name="T1" fmla="*/ 3 h 12"/>
                <a:gd name="T2" fmla="*/ 15 w 27"/>
                <a:gd name="T3" fmla="*/ 4 h 12"/>
                <a:gd name="T4" fmla="*/ 3 w 27"/>
                <a:gd name="T5" fmla="*/ 1 h 12"/>
                <a:gd name="T6" fmla="*/ 1 w 27"/>
                <a:gd name="T7" fmla="*/ 3 h 12"/>
                <a:gd name="T8" fmla="*/ 27 w 27"/>
                <a:gd name="T9" fmla="*/ 5 h 12"/>
                <a:gd name="T10" fmla="*/ 26 w 2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">
                  <a:moveTo>
                    <a:pt x="26" y="3"/>
                  </a:moveTo>
                  <a:cubicBezTo>
                    <a:pt x="22" y="3"/>
                    <a:pt x="19" y="4"/>
                    <a:pt x="15" y="4"/>
                  </a:cubicBezTo>
                  <a:cubicBezTo>
                    <a:pt x="10" y="4"/>
                    <a:pt x="7" y="3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6" y="9"/>
                    <a:pt x="21" y="12"/>
                    <a:pt x="27" y="5"/>
                  </a:cubicBezTo>
                  <a:cubicBezTo>
                    <a:pt x="27" y="4"/>
                    <a:pt x="27" y="3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2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0508 0.036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80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148E-6 L 0.03867 -4.0148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9519E-6 L -0.03894 1.9519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13E-7 -4.07407E-6 L -0.03022 -4.07407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9519E-6 L 0.04805 0.0018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9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31E-7 -4.21965E-6 C -0.01016 -0.00115 -0.02032 -0.00161 -0.03035 -0.00346 C -0.04455 -0.00601 -0.05888 -0.01641 -0.07295 -0.0215 C -0.08532 -0.03607 -0.10147 -0.04185 -0.11554 -0.05017 C -0.12414 -0.05526 -0.13143 -0.06335 -0.1399 -0.06797 C -0.14198 -0.07028 -0.14381 -0.07329 -0.14602 -0.07514 C -0.14784 -0.07676 -0.15019 -0.07699 -0.15201 -0.07884 C -0.15371 -0.08069 -0.15449 -0.08439 -0.15618 -0.08601 C -0.1778 -0.10497 -0.15983 -0.08254 -0.17637 -0.10034 C -0.17793 -0.10196 -0.19083 -0.11745 -0.19461 -0.12208 C -0.19669 -0.12439 -0.20073 -0.12924 -0.20073 -0.12901 C -0.21232 -0.16046 -0.19682 -0.1237 -0.21089 -0.14358 C -0.21284 -0.14635 -0.21337 -0.15121 -0.21493 -0.15445 C -0.21675 -0.15838 -0.21923 -0.16138 -0.22105 -0.16531 C -0.22405 -0.17202 -0.22639 -0.17965 -0.22913 -0.18682 C -0.23147 -0.19306 -0.23017 -0.203 -0.23316 -0.20832 C -0.23447 -0.21086 -0.2359 -0.21317 -0.2372 -0.21572 C -0.24137 -0.25179 -0.23225 -0.29618 -0.24736 -0.32323 C -0.24801 -0.3267 -0.24801 -0.33133 -0.24945 -0.3341 C -0.25088 -0.33641 -0.25362 -0.33572 -0.25544 -0.3378 C -0.25974 -0.34196 -0.26365 -0.34728 -0.26768 -0.35213 C -0.29426 -0.38335 -0.25466 -0.33826 -0.27993 -0.363 C -0.28423 -0.36716 -0.28735 -0.37549 -0.29217 -0.37734 C -0.29764 -0.37942 -0.30285 -0.38312 -0.30832 -0.3845 C -0.31575 -0.38635 -0.32317 -0.38635 -0.3306 -0.3882 C -0.33477 -0.38913 -0.3388 -0.39052 -0.34284 -0.39167 C -0.34558 -0.39422 -0.34818 -0.39699 -0.35092 -0.39907 C -0.35287 -0.40069 -0.35509 -0.40092 -0.35704 -0.40254 C -0.36225 -0.40716 -0.36889 -0.41734 -0.37319 -0.42427 C -0.37749 -0.43098 -0.3814 -0.43861 -0.38544 -0.44578 C -0.38752 -0.44948 -0.38935 -0.45294 -0.39143 -0.45664 C -0.39286 -0.45919 -0.3956 -0.46381 -0.3956 -0.46358 C -0.3969 -0.47098 -0.39833 -0.47815 -0.39964 -0.48531 C -0.4012 -0.49364 -0.40771 -0.50705 -0.40771 -0.50682 C -0.40901 -0.51422 -0.41045 -0.52138 -0.41175 -0.52855 C -0.41917 -0.56786 -0.41032 -0.60485 -0.42803 -0.6363 C -0.43272 -0.66219 -0.42595 -0.63098 -0.43611 -0.6578 C -0.43728 -0.66104 -0.43715 -0.6652 -0.43806 -0.66867 C -0.4391 -0.6726 -0.4408 -0.67583 -0.44223 -0.67953 C -0.44445 -0.69202 -0.44262 -0.68786 -0.44627 -0.69387 " pathEditMode="relative" rAng="0" ptsTypes="fffffffffffffffffffffffffffffffffffffffA">
                                      <p:cBhvr>
                                        <p:cTn id="54" dur="20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13" y="-3468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" grpId="0" animBg="1"/>
      <p:bldP spid="1061" grpId="1" animBg="1"/>
      <p:bldP spid="1059" grpId="0" animBg="1"/>
      <p:bldP spid="1059" grpId="1" animBg="1"/>
      <p:bldP spid="1060" grpId="0" animBg="1"/>
      <p:bldP spid="1060" grpId="1" animBg="1"/>
      <p:bldP spid="103" grpId="0" animBg="1"/>
      <p:bldP spid="103" grpId="1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813D6B8-5C97-4A57-B57F-598D52D1659B}"/>
              </a:ext>
            </a:extLst>
          </p:cNvPr>
          <p:cNvSpPr txBox="1"/>
          <p:nvPr/>
        </p:nvSpPr>
        <p:spPr>
          <a:xfrm>
            <a:off x="8867515" y="4460203"/>
            <a:ext cx="2808312" cy="677108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7</a:t>
            </a:r>
          </a:p>
          <a:p>
            <a:r>
              <a:rPr lang="en-US" dirty="0">
                <a:latin typeface="Consolas" panose="020B0609020204030204" pitchFamily="49" charset="0"/>
              </a:rPr>
              <a:t>#include &lt;iostream&gt;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530B44E-8AA4-4202-A914-1D83F50F98EF}"/>
              </a:ext>
            </a:extLst>
          </p:cNvPr>
          <p:cNvSpPr txBox="1"/>
          <p:nvPr/>
        </p:nvSpPr>
        <p:spPr>
          <a:xfrm>
            <a:off x="1270670" y="260648"/>
            <a:ext cx="10693188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Hãy</a:t>
            </a:r>
            <a:r>
              <a:rPr lang="en-US" b="1" dirty="0"/>
              <a:t> </a:t>
            </a:r>
            <a:r>
              <a:rPr lang="en-US" b="1" dirty="0" err="1"/>
              <a:t>sắp</a:t>
            </a:r>
            <a:r>
              <a:rPr lang="en-US" b="1" dirty="0"/>
              <a:t> </a:t>
            </a:r>
            <a:r>
              <a:rPr lang="en-US" b="1" dirty="0" err="1"/>
              <a:t>xếp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lệnh</a:t>
            </a:r>
            <a:r>
              <a:rPr lang="en-US" b="1" dirty="0"/>
              <a:t> d</a:t>
            </a:r>
            <a:r>
              <a:rPr lang="vi-VN" b="1" dirty="0"/>
              <a:t>ư</a:t>
            </a:r>
            <a:r>
              <a:rPr lang="en-US" b="1" dirty="0" err="1"/>
              <a:t>ới</a:t>
            </a:r>
            <a:r>
              <a:rPr lang="en-US" b="1" dirty="0"/>
              <a:t> </a:t>
            </a:r>
            <a:r>
              <a:rPr lang="en-US" b="1" dirty="0" err="1"/>
              <a:t>đây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1 </a:t>
            </a:r>
            <a:r>
              <a:rPr lang="en-US" b="1" dirty="0" err="1"/>
              <a:t>ch</a:t>
            </a:r>
            <a:r>
              <a:rPr lang="vi-VN" b="1" dirty="0"/>
              <a:t>ư</a:t>
            </a:r>
            <a:r>
              <a:rPr lang="en-US" b="1" dirty="0" err="1"/>
              <a:t>ơng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hoàn</a:t>
            </a:r>
            <a:r>
              <a:rPr lang="en-US" b="1" dirty="0"/>
              <a:t> </a:t>
            </a:r>
            <a:r>
              <a:rPr lang="en-US" b="1" dirty="0" err="1"/>
              <a:t>chỉnh</a:t>
            </a:r>
            <a:r>
              <a:rPr lang="en-US" b="1" dirty="0"/>
              <a:t>.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ch</a:t>
            </a:r>
            <a:r>
              <a:rPr lang="vi-VN" b="1" dirty="0"/>
              <a:t>ư</a:t>
            </a:r>
            <a:r>
              <a:rPr lang="en-US" b="1" dirty="0" err="1"/>
              <a:t>ơng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nhập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a </a:t>
            </a:r>
            <a:r>
              <a:rPr lang="en-US" b="1" dirty="0" err="1"/>
              <a:t>bất</a:t>
            </a:r>
            <a:r>
              <a:rPr lang="en-US" b="1" dirty="0"/>
              <a:t> </a:t>
            </a:r>
            <a:r>
              <a:rPr lang="en-US" b="1" dirty="0" err="1"/>
              <a:t>kì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bàn</a:t>
            </a:r>
            <a:r>
              <a:rPr lang="en-US" b="1" dirty="0"/>
              <a:t> </a:t>
            </a:r>
            <a:r>
              <a:rPr lang="en-US" b="1" dirty="0" err="1"/>
              <a:t>phím</a:t>
            </a:r>
            <a:r>
              <a:rPr lang="en-US" b="1" dirty="0"/>
              <a:t>. </a:t>
            </a:r>
            <a:r>
              <a:rPr lang="en-US" b="1" dirty="0" err="1"/>
              <a:t>Tính</a:t>
            </a:r>
            <a:r>
              <a:rPr lang="en-US" b="1" dirty="0"/>
              <a:t> a chia 2 </a:t>
            </a:r>
            <a:r>
              <a:rPr lang="en-US" b="1" dirty="0" err="1"/>
              <a:t>và</a:t>
            </a:r>
            <a:r>
              <a:rPr lang="en-US" b="1" dirty="0"/>
              <a:t> in </a:t>
            </a:r>
            <a:r>
              <a:rPr lang="en-US" b="1" dirty="0" err="1"/>
              <a:t>số</a:t>
            </a:r>
            <a:r>
              <a:rPr lang="en-US" b="1" dirty="0"/>
              <a:t> d</a:t>
            </a:r>
            <a:r>
              <a:rPr lang="vi-VN" b="1" dirty="0"/>
              <a:t>ư</a:t>
            </a:r>
            <a:r>
              <a:rPr lang="en-US" b="1" dirty="0"/>
              <a:t> ra </a:t>
            </a:r>
            <a:r>
              <a:rPr lang="en-US" b="1" dirty="0" err="1"/>
              <a:t>màn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kết</a:t>
            </a:r>
            <a:r>
              <a:rPr lang="en-US" b="1" dirty="0"/>
              <a:t> </a:t>
            </a:r>
            <a:r>
              <a:rPr lang="en-US" b="1" dirty="0" err="1"/>
              <a:t>quả</a:t>
            </a:r>
            <a:r>
              <a:rPr lang="en-US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7BA663-E849-4F26-A48C-DDC071B341A4}"/>
              </a:ext>
            </a:extLst>
          </p:cNvPr>
          <p:cNvSpPr txBox="1"/>
          <p:nvPr/>
        </p:nvSpPr>
        <p:spPr>
          <a:xfrm>
            <a:off x="1630710" y="1433446"/>
            <a:ext cx="2891750" cy="677108"/>
          </a:xfrm>
          <a:prstGeom prst="rect">
            <a:avLst/>
          </a:prstGeom>
          <a:solidFill>
            <a:srgbClr val="EC107E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</a:t>
            </a:r>
          </a:p>
          <a:p>
            <a:r>
              <a:rPr lang="en-US" dirty="0">
                <a:latin typeface="Consolas" panose="020B0609020204030204" pitchFamily="49" charset="0"/>
              </a:rPr>
              <a:t>using namespace std;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FA2EAD-08CE-4B05-9D17-A50D4E8F141B}"/>
              </a:ext>
            </a:extLst>
          </p:cNvPr>
          <p:cNvSpPr txBox="1"/>
          <p:nvPr/>
        </p:nvSpPr>
        <p:spPr>
          <a:xfrm>
            <a:off x="1918742" y="4119702"/>
            <a:ext cx="1872208" cy="67710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9</a:t>
            </a:r>
          </a:p>
          <a:p>
            <a:r>
              <a:rPr lang="en-US" dirty="0">
                <a:latin typeface="Consolas" panose="020B0609020204030204" pitchFamily="49" charset="0"/>
              </a:rPr>
              <a:t>int main (){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5566AE-3E5E-47FE-8386-707CE3BADD21}"/>
              </a:ext>
            </a:extLst>
          </p:cNvPr>
          <p:cNvSpPr txBox="1"/>
          <p:nvPr/>
        </p:nvSpPr>
        <p:spPr>
          <a:xfrm>
            <a:off x="143403" y="3192157"/>
            <a:ext cx="1271284" cy="67710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2</a:t>
            </a:r>
          </a:p>
          <a:p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</a:rPr>
              <a:t>a,b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705A98-C36B-426E-BE0C-CDC444E2A8A9}"/>
              </a:ext>
            </a:extLst>
          </p:cNvPr>
          <p:cNvSpPr txBox="1"/>
          <p:nvPr/>
        </p:nvSpPr>
        <p:spPr>
          <a:xfrm>
            <a:off x="4625081" y="3020571"/>
            <a:ext cx="4248472" cy="67710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6</a:t>
            </a:r>
          </a:p>
          <a:p>
            <a:pPr algn="ctr"/>
            <a:r>
              <a:rPr lang="en-US" dirty="0" err="1">
                <a:latin typeface="Consolas" panose="020B0609020204030204" pitchFamily="49" charset="0"/>
              </a:rPr>
              <a:t>cout</a:t>
            </a:r>
            <a:r>
              <a:rPr lang="en-US" dirty="0">
                <a:latin typeface="Consolas" panose="020B0609020204030204" pitchFamily="49" charset="0"/>
              </a:rPr>
              <a:t>&lt;&lt;“</a:t>
            </a:r>
            <a:r>
              <a:rPr lang="en-US" dirty="0" err="1">
                <a:latin typeface="Consolas" panose="020B0609020204030204" pitchFamily="49" charset="0"/>
              </a:rPr>
              <a:t>Nhap</a:t>
            </a:r>
            <a:r>
              <a:rPr lang="en-US" dirty="0">
                <a:latin typeface="Consolas" panose="020B0609020204030204" pitchFamily="49" charset="0"/>
              </a:rPr>
              <a:t> so </a:t>
            </a:r>
            <a:r>
              <a:rPr lang="en-US" dirty="0" err="1">
                <a:latin typeface="Consolas" panose="020B0609020204030204" pitchFamily="49" charset="0"/>
              </a:rPr>
              <a:t>nguyen</a:t>
            </a:r>
            <a:r>
              <a:rPr lang="en-US" dirty="0">
                <a:latin typeface="Consolas" panose="020B0609020204030204" pitchFamily="49" charset="0"/>
              </a:rPr>
              <a:t> a:”;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2530FD-9030-49AE-A71F-8A05B43D44D7}"/>
              </a:ext>
            </a:extLst>
          </p:cNvPr>
          <p:cNvSpPr txBox="1"/>
          <p:nvPr/>
        </p:nvSpPr>
        <p:spPr>
          <a:xfrm>
            <a:off x="6207410" y="5350806"/>
            <a:ext cx="1183940" cy="67710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4</a:t>
            </a:r>
          </a:p>
          <a:p>
            <a:r>
              <a:rPr lang="en-US" dirty="0" err="1">
                <a:latin typeface="Consolas" panose="020B0609020204030204" pitchFamily="49" charset="0"/>
              </a:rPr>
              <a:t>cin</a:t>
            </a:r>
            <a:r>
              <a:rPr lang="en-US" dirty="0">
                <a:latin typeface="Consolas" panose="020B0609020204030204" pitchFamily="49" charset="0"/>
              </a:rPr>
              <a:t>&gt;&gt;a;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5DF73AA-04DF-4669-B402-29A83CBC0F19}"/>
              </a:ext>
            </a:extLst>
          </p:cNvPr>
          <p:cNvSpPr txBox="1"/>
          <p:nvPr/>
        </p:nvSpPr>
        <p:spPr>
          <a:xfrm>
            <a:off x="10451381" y="3135798"/>
            <a:ext cx="1121913" cy="677108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3</a:t>
            </a:r>
          </a:p>
          <a:p>
            <a:r>
              <a:rPr lang="en-US" dirty="0">
                <a:latin typeface="Consolas" panose="020B0609020204030204" pitchFamily="49" charset="0"/>
              </a:rPr>
              <a:t>b= a%2;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3547C1-76B9-4C9C-8F14-7AB2E81802F0}"/>
              </a:ext>
            </a:extLst>
          </p:cNvPr>
          <p:cNvSpPr txBox="1"/>
          <p:nvPr/>
        </p:nvSpPr>
        <p:spPr>
          <a:xfrm>
            <a:off x="791475" y="5350806"/>
            <a:ext cx="3143491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10</a:t>
            </a:r>
          </a:p>
          <a:p>
            <a:r>
              <a:rPr lang="en-US" dirty="0" err="1">
                <a:latin typeface="Consolas" panose="020B0609020204030204" pitchFamily="49" charset="0"/>
              </a:rPr>
              <a:t>cout</a:t>
            </a:r>
            <a:r>
              <a:rPr lang="en-US" dirty="0">
                <a:latin typeface="Consolas" panose="020B0609020204030204" pitchFamily="49" charset="0"/>
              </a:rPr>
              <a:t>&lt;&lt;“So du la:”&lt;&lt;c;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4DAB03-0906-4D77-8C8A-E8E6384C933B}"/>
              </a:ext>
            </a:extLst>
          </p:cNvPr>
          <p:cNvSpPr txBox="1"/>
          <p:nvPr/>
        </p:nvSpPr>
        <p:spPr>
          <a:xfrm>
            <a:off x="6949618" y="1367445"/>
            <a:ext cx="1433609" cy="677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5</a:t>
            </a:r>
          </a:p>
          <a:p>
            <a:r>
              <a:rPr lang="en-US" dirty="0">
                <a:latin typeface="Consolas" panose="020B0609020204030204" pitchFamily="49" charset="0"/>
              </a:rPr>
              <a:t>return 0;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4ED08E9-38CE-41E0-8478-0510ADA1AC15}"/>
              </a:ext>
            </a:extLst>
          </p:cNvPr>
          <p:cNvSpPr txBox="1"/>
          <p:nvPr/>
        </p:nvSpPr>
        <p:spPr>
          <a:xfrm>
            <a:off x="11096813" y="1468313"/>
            <a:ext cx="495672" cy="67710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8</a:t>
            </a:r>
          </a:p>
          <a:p>
            <a:pPr algn="ctr"/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870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813D6B8-5C97-4A57-B57F-598D52D1659B}"/>
              </a:ext>
            </a:extLst>
          </p:cNvPr>
          <p:cNvSpPr txBox="1"/>
          <p:nvPr/>
        </p:nvSpPr>
        <p:spPr>
          <a:xfrm>
            <a:off x="8867515" y="4460203"/>
            <a:ext cx="2808312" cy="677108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7</a:t>
            </a:r>
          </a:p>
          <a:p>
            <a:r>
              <a:rPr lang="en-US" dirty="0">
                <a:latin typeface="Consolas" panose="020B0609020204030204" pitchFamily="49" charset="0"/>
              </a:rPr>
              <a:t>#include &lt;iostream&gt;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530B44E-8AA4-4202-A914-1D83F50F98EF}"/>
              </a:ext>
            </a:extLst>
          </p:cNvPr>
          <p:cNvSpPr txBox="1"/>
          <p:nvPr/>
        </p:nvSpPr>
        <p:spPr>
          <a:xfrm>
            <a:off x="1270670" y="260648"/>
            <a:ext cx="10693188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Hãy</a:t>
            </a:r>
            <a:r>
              <a:rPr lang="en-US" b="1" dirty="0"/>
              <a:t> </a:t>
            </a:r>
            <a:r>
              <a:rPr lang="en-US" b="1" dirty="0" err="1"/>
              <a:t>sắp</a:t>
            </a:r>
            <a:r>
              <a:rPr lang="en-US" b="1" dirty="0"/>
              <a:t> </a:t>
            </a:r>
            <a:r>
              <a:rPr lang="en-US" b="1" dirty="0" err="1"/>
              <a:t>xếp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lệnh</a:t>
            </a:r>
            <a:r>
              <a:rPr lang="en-US" b="1" dirty="0"/>
              <a:t> d</a:t>
            </a:r>
            <a:r>
              <a:rPr lang="vi-VN" b="1" dirty="0"/>
              <a:t>ư</a:t>
            </a:r>
            <a:r>
              <a:rPr lang="en-US" b="1" dirty="0" err="1"/>
              <a:t>ới</a:t>
            </a:r>
            <a:r>
              <a:rPr lang="en-US" b="1" dirty="0"/>
              <a:t> </a:t>
            </a:r>
            <a:r>
              <a:rPr lang="en-US" b="1" dirty="0" err="1"/>
              <a:t>đây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1 </a:t>
            </a:r>
            <a:r>
              <a:rPr lang="en-US" b="1" dirty="0" err="1"/>
              <a:t>ch</a:t>
            </a:r>
            <a:r>
              <a:rPr lang="vi-VN" b="1" dirty="0"/>
              <a:t>ư</a:t>
            </a:r>
            <a:r>
              <a:rPr lang="en-US" b="1" dirty="0" err="1"/>
              <a:t>ơng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hoàn</a:t>
            </a:r>
            <a:r>
              <a:rPr lang="en-US" b="1" dirty="0"/>
              <a:t> </a:t>
            </a:r>
            <a:r>
              <a:rPr lang="en-US" b="1" dirty="0" err="1"/>
              <a:t>chỉnh</a:t>
            </a:r>
            <a:r>
              <a:rPr lang="en-US" b="1" dirty="0"/>
              <a:t>.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ch</a:t>
            </a:r>
            <a:r>
              <a:rPr lang="vi-VN" b="1" dirty="0"/>
              <a:t>ư</a:t>
            </a:r>
            <a:r>
              <a:rPr lang="en-US" b="1" dirty="0" err="1"/>
              <a:t>ơng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nhập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a </a:t>
            </a:r>
            <a:r>
              <a:rPr lang="en-US" b="1" dirty="0" err="1"/>
              <a:t>bất</a:t>
            </a:r>
            <a:r>
              <a:rPr lang="en-US" b="1" dirty="0"/>
              <a:t> </a:t>
            </a:r>
            <a:r>
              <a:rPr lang="en-US" b="1" dirty="0" err="1"/>
              <a:t>kì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bàn</a:t>
            </a:r>
            <a:r>
              <a:rPr lang="en-US" b="1" dirty="0"/>
              <a:t> </a:t>
            </a:r>
            <a:r>
              <a:rPr lang="en-US" b="1" dirty="0" err="1"/>
              <a:t>phím</a:t>
            </a:r>
            <a:r>
              <a:rPr lang="en-US" b="1" dirty="0"/>
              <a:t>. </a:t>
            </a:r>
            <a:r>
              <a:rPr lang="en-US" b="1" dirty="0" err="1"/>
              <a:t>Tính</a:t>
            </a:r>
            <a:r>
              <a:rPr lang="en-US" b="1" dirty="0"/>
              <a:t> a chia 2 </a:t>
            </a:r>
            <a:r>
              <a:rPr lang="en-US" b="1" dirty="0" err="1"/>
              <a:t>và</a:t>
            </a:r>
            <a:r>
              <a:rPr lang="en-US" b="1" dirty="0"/>
              <a:t> in </a:t>
            </a:r>
            <a:r>
              <a:rPr lang="en-US" b="1" dirty="0" err="1"/>
              <a:t>số</a:t>
            </a:r>
            <a:r>
              <a:rPr lang="en-US" b="1" dirty="0"/>
              <a:t> d</a:t>
            </a:r>
            <a:r>
              <a:rPr lang="vi-VN" b="1" dirty="0"/>
              <a:t>ư</a:t>
            </a:r>
            <a:r>
              <a:rPr lang="en-US" b="1" dirty="0"/>
              <a:t> ra </a:t>
            </a:r>
            <a:r>
              <a:rPr lang="en-US" b="1" dirty="0" err="1"/>
              <a:t>màn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kết</a:t>
            </a:r>
            <a:r>
              <a:rPr lang="en-US" b="1" dirty="0"/>
              <a:t> </a:t>
            </a:r>
            <a:r>
              <a:rPr lang="en-US" b="1" dirty="0" err="1"/>
              <a:t>quả</a:t>
            </a:r>
            <a:r>
              <a:rPr lang="en-US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7BA663-E849-4F26-A48C-DDC071B341A4}"/>
              </a:ext>
            </a:extLst>
          </p:cNvPr>
          <p:cNvSpPr txBox="1"/>
          <p:nvPr/>
        </p:nvSpPr>
        <p:spPr>
          <a:xfrm>
            <a:off x="1630710" y="1433446"/>
            <a:ext cx="2891750" cy="677108"/>
          </a:xfrm>
          <a:prstGeom prst="rect">
            <a:avLst/>
          </a:prstGeom>
          <a:solidFill>
            <a:srgbClr val="EC107E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</a:t>
            </a:r>
          </a:p>
          <a:p>
            <a:r>
              <a:rPr lang="en-US" dirty="0">
                <a:latin typeface="Consolas" panose="020B0609020204030204" pitchFamily="49" charset="0"/>
              </a:rPr>
              <a:t>using namespace std;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FA2EAD-08CE-4B05-9D17-A50D4E8F141B}"/>
              </a:ext>
            </a:extLst>
          </p:cNvPr>
          <p:cNvSpPr txBox="1"/>
          <p:nvPr/>
        </p:nvSpPr>
        <p:spPr>
          <a:xfrm>
            <a:off x="1918742" y="4119702"/>
            <a:ext cx="1872208" cy="67710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9</a:t>
            </a:r>
          </a:p>
          <a:p>
            <a:r>
              <a:rPr lang="en-US" dirty="0">
                <a:latin typeface="Consolas" panose="020B0609020204030204" pitchFamily="49" charset="0"/>
              </a:rPr>
              <a:t>int main (){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5566AE-3E5E-47FE-8386-707CE3BADD21}"/>
              </a:ext>
            </a:extLst>
          </p:cNvPr>
          <p:cNvSpPr txBox="1"/>
          <p:nvPr/>
        </p:nvSpPr>
        <p:spPr>
          <a:xfrm>
            <a:off x="143403" y="3192157"/>
            <a:ext cx="1271284" cy="67710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2</a:t>
            </a:r>
          </a:p>
          <a:p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</a:rPr>
              <a:t>a,b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705A98-C36B-426E-BE0C-CDC444E2A8A9}"/>
              </a:ext>
            </a:extLst>
          </p:cNvPr>
          <p:cNvSpPr txBox="1"/>
          <p:nvPr/>
        </p:nvSpPr>
        <p:spPr>
          <a:xfrm>
            <a:off x="4625081" y="3020571"/>
            <a:ext cx="4248472" cy="67710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6</a:t>
            </a:r>
          </a:p>
          <a:p>
            <a:pPr algn="ctr"/>
            <a:r>
              <a:rPr lang="en-US" dirty="0" err="1">
                <a:latin typeface="Consolas" panose="020B0609020204030204" pitchFamily="49" charset="0"/>
              </a:rPr>
              <a:t>cout</a:t>
            </a:r>
            <a:r>
              <a:rPr lang="en-US" dirty="0">
                <a:latin typeface="Consolas" panose="020B0609020204030204" pitchFamily="49" charset="0"/>
              </a:rPr>
              <a:t>&lt;&lt;“</a:t>
            </a:r>
            <a:r>
              <a:rPr lang="en-US" dirty="0" err="1">
                <a:latin typeface="Consolas" panose="020B0609020204030204" pitchFamily="49" charset="0"/>
              </a:rPr>
              <a:t>Nhap</a:t>
            </a:r>
            <a:r>
              <a:rPr lang="en-US" dirty="0">
                <a:latin typeface="Consolas" panose="020B0609020204030204" pitchFamily="49" charset="0"/>
              </a:rPr>
              <a:t> so </a:t>
            </a:r>
            <a:r>
              <a:rPr lang="en-US" dirty="0" err="1">
                <a:latin typeface="Consolas" panose="020B0609020204030204" pitchFamily="49" charset="0"/>
              </a:rPr>
              <a:t>nguyen</a:t>
            </a:r>
            <a:r>
              <a:rPr lang="en-US" dirty="0">
                <a:latin typeface="Consolas" panose="020B0609020204030204" pitchFamily="49" charset="0"/>
              </a:rPr>
              <a:t> a:”;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2530FD-9030-49AE-A71F-8A05B43D44D7}"/>
              </a:ext>
            </a:extLst>
          </p:cNvPr>
          <p:cNvSpPr txBox="1"/>
          <p:nvPr/>
        </p:nvSpPr>
        <p:spPr>
          <a:xfrm>
            <a:off x="6207410" y="5350806"/>
            <a:ext cx="1183940" cy="67710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4</a:t>
            </a:r>
          </a:p>
          <a:p>
            <a:r>
              <a:rPr lang="en-US" dirty="0" err="1">
                <a:latin typeface="Consolas" panose="020B0609020204030204" pitchFamily="49" charset="0"/>
              </a:rPr>
              <a:t>cin</a:t>
            </a:r>
            <a:r>
              <a:rPr lang="en-US" dirty="0">
                <a:latin typeface="Consolas" panose="020B0609020204030204" pitchFamily="49" charset="0"/>
              </a:rPr>
              <a:t>&gt;&gt;a;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5DF73AA-04DF-4669-B402-29A83CBC0F19}"/>
              </a:ext>
            </a:extLst>
          </p:cNvPr>
          <p:cNvSpPr txBox="1"/>
          <p:nvPr/>
        </p:nvSpPr>
        <p:spPr>
          <a:xfrm>
            <a:off x="10451381" y="3135798"/>
            <a:ext cx="1121913" cy="677108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3</a:t>
            </a:r>
          </a:p>
          <a:p>
            <a:r>
              <a:rPr lang="en-US" dirty="0">
                <a:latin typeface="Consolas" panose="020B0609020204030204" pitchFamily="49" charset="0"/>
              </a:rPr>
              <a:t>b= a%2;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3547C1-76B9-4C9C-8F14-7AB2E81802F0}"/>
              </a:ext>
            </a:extLst>
          </p:cNvPr>
          <p:cNvSpPr txBox="1"/>
          <p:nvPr/>
        </p:nvSpPr>
        <p:spPr>
          <a:xfrm>
            <a:off x="791475" y="5350806"/>
            <a:ext cx="3143491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10</a:t>
            </a:r>
          </a:p>
          <a:p>
            <a:r>
              <a:rPr lang="en-US" dirty="0" err="1">
                <a:latin typeface="Consolas" panose="020B0609020204030204" pitchFamily="49" charset="0"/>
              </a:rPr>
              <a:t>cout</a:t>
            </a:r>
            <a:r>
              <a:rPr lang="en-US" dirty="0">
                <a:latin typeface="Consolas" panose="020B0609020204030204" pitchFamily="49" charset="0"/>
              </a:rPr>
              <a:t>&lt;&lt;“So du la:”&lt;&lt;c;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4DAB03-0906-4D77-8C8A-E8E6384C933B}"/>
              </a:ext>
            </a:extLst>
          </p:cNvPr>
          <p:cNvSpPr txBox="1"/>
          <p:nvPr/>
        </p:nvSpPr>
        <p:spPr>
          <a:xfrm>
            <a:off x="6949618" y="1367445"/>
            <a:ext cx="1433609" cy="677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5</a:t>
            </a:r>
          </a:p>
          <a:p>
            <a:r>
              <a:rPr lang="en-US" dirty="0">
                <a:latin typeface="Consolas" panose="020B0609020204030204" pitchFamily="49" charset="0"/>
              </a:rPr>
              <a:t>return 0;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4ED08E9-38CE-41E0-8478-0510ADA1AC15}"/>
              </a:ext>
            </a:extLst>
          </p:cNvPr>
          <p:cNvSpPr txBox="1"/>
          <p:nvPr/>
        </p:nvSpPr>
        <p:spPr>
          <a:xfrm>
            <a:off x="11096813" y="1468313"/>
            <a:ext cx="495672" cy="67710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8</a:t>
            </a:r>
          </a:p>
          <a:p>
            <a:pPr algn="ctr"/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4" name="Picture 11" descr="Digit 30">
            <a:extLst>
              <a:ext uri="{FF2B5EF4-FFF2-40B4-BE49-F238E27FC236}">
                <a16:creationId xmlns:a16="http://schemas.microsoft.com/office/drawing/2014/main" xmlns="" id="{41B929C3-99E6-4CFF-84A9-B19071AF18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458" y="5615837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hapeOfYou-Piano-5385416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86C0C116-742C-424D-A422-6B91191F70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63558" y="6079730"/>
            <a:ext cx="501471" cy="5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2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813D6B8-5C97-4A57-B57F-598D52D1659B}"/>
              </a:ext>
            </a:extLst>
          </p:cNvPr>
          <p:cNvSpPr txBox="1"/>
          <p:nvPr/>
        </p:nvSpPr>
        <p:spPr>
          <a:xfrm>
            <a:off x="1238190" y="1916832"/>
            <a:ext cx="2808312" cy="677108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7</a:t>
            </a:r>
          </a:p>
          <a:p>
            <a:r>
              <a:rPr lang="en-US" dirty="0">
                <a:latin typeface="Consolas" panose="020B0609020204030204" pitchFamily="49" charset="0"/>
              </a:rPr>
              <a:t>#include &lt;iostream&gt;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530B44E-8AA4-4202-A914-1D83F50F98EF}"/>
              </a:ext>
            </a:extLst>
          </p:cNvPr>
          <p:cNvSpPr txBox="1"/>
          <p:nvPr/>
        </p:nvSpPr>
        <p:spPr>
          <a:xfrm>
            <a:off x="1270670" y="260648"/>
            <a:ext cx="10693188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Hãy</a:t>
            </a:r>
            <a:r>
              <a:rPr lang="en-US" b="1" dirty="0"/>
              <a:t> </a:t>
            </a:r>
            <a:r>
              <a:rPr lang="en-US" b="1" dirty="0" err="1"/>
              <a:t>sắp</a:t>
            </a:r>
            <a:r>
              <a:rPr lang="en-US" b="1" dirty="0"/>
              <a:t> </a:t>
            </a:r>
            <a:r>
              <a:rPr lang="en-US" b="1" dirty="0" err="1"/>
              <a:t>xếp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lệnh</a:t>
            </a:r>
            <a:r>
              <a:rPr lang="en-US" b="1" dirty="0"/>
              <a:t> d</a:t>
            </a:r>
            <a:r>
              <a:rPr lang="vi-VN" b="1" dirty="0"/>
              <a:t>ư</a:t>
            </a:r>
            <a:r>
              <a:rPr lang="en-US" b="1" dirty="0" err="1"/>
              <a:t>ới</a:t>
            </a:r>
            <a:r>
              <a:rPr lang="en-US" b="1" dirty="0"/>
              <a:t> </a:t>
            </a:r>
            <a:r>
              <a:rPr lang="en-US" b="1" dirty="0" err="1"/>
              <a:t>đây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1 </a:t>
            </a:r>
            <a:r>
              <a:rPr lang="en-US" b="1" dirty="0" err="1"/>
              <a:t>ch</a:t>
            </a:r>
            <a:r>
              <a:rPr lang="vi-VN" b="1" dirty="0"/>
              <a:t>ư</a:t>
            </a:r>
            <a:r>
              <a:rPr lang="en-US" b="1" dirty="0" err="1"/>
              <a:t>ơng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hoàn</a:t>
            </a:r>
            <a:r>
              <a:rPr lang="en-US" b="1" dirty="0"/>
              <a:t> </a:t>
            </a:r>
            <a:r>
              <a:rPr lang="en-US" b="1" dirty="0" err="1"/>
              <a:t>chỉnh</a:t>
            </a:r>
            <a:r>
              <a:rPr lang="en-US" b="1" dirty="0"/>
              <a:t>.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ch</a:t>
            </a:r>
            <a:r>
              <a:rPr lang="vi-VN" b="1" dirty="0"/>
              <a:t>ư</a:t>
            </a:r>
            <a:r>
              <a:rPr lang="en-US" b="1" dirty="0" err="1"/>
              <a:t>ơng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nhập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a </a:t>
            </a:r>
            <a:r>
              <a:rPr lang="en-US" b="1" dirty="0" err="1"/>
              <a:t>bất</a:t>
            </a:r>
            <a:r>
              <a:rPr lang="en-US" b="1" dirty="0"/>
              <a:t> </a:t>
            </a:r>
            <a:r>
              <a:rPr lang="en-US" b="1" dirty="0" err="1"/>
              <a:t>kì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bàn</a:t>
            </a:r>
            <a:r>
              <a:rPr lang="en-US" b="1" dirty="0"/>
              <a:t> </a:t>
            </a:r>
            <a:r>
              <a:rPr lang="en-US" b="1" dirty="0" err="1"/>
              <a:t>phím</a:t>
            </a:r>
            <a:r>
              <a:rPr lang="en-US" b="1" dirty="0"/>
              <a:t>. </a:t>
            </a:r>
            <a:r>
              <a:rPr lang="en-US" b="1" dirty="0" err="1"/>
              <a:t>Tính</a:t>
            </a:r>
            <a:r>
              <a:rPr lang="en-US" b="1" dirty="0"/>
              <a:t> a chia 2 </a:t>
            </a:r>
            <a:r>
              <a:rPr lang="en-US" b="1" dirty="0" err="1"/>
              <a:t>và</a:t>
            </a:r>
            <a:r>
              <a:rPr lang="en-US" b="1" dirty="0"/>
              <a:t> in </a:t>
            </a:r>
            <a:r>
              <a:rPr lang="en-US" b="1" dirty="0" err="1"/>
              <a:t>số</a:t>
            </a:r>
            <a:r>
              <a:rPr lang="en-US" b="1" dirty="0"/>
              <a:t> d</a:t>
            </a:r>
            <a:r>
              <a:rPr lang="vi-VN" b="1" dirty="0"/>
              <a:t>ư</a:t>
            </a:r>
            <a:r>
              <a:rPr lang="en-US" b="1" dirty="0"/>
              <a:t> ra </a:t>
            </a:r>
            <a:r>
              <a:rPr lang="en-US" b="1" dirty="0" err="1"/>
              <a:t>màn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kết</a:t>
            </a:r>
            <a:r>
              <a:rPr lang="en-US" b="1" dirty="0"/>
              <a:t> </a:t>
            </a:r>
            <a:r>
              <a:rPr lang="en-US" b="1" dirty="0" err="1"/>
              <a:t>quả</a:t>
            </a:r>
            <a:r>
              <a:rPr lang="en-US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7BA663-E849-4F26-A48C-DDC071B341A4}"/>
              </a:ext>
            </a:extLst>
          </p:cNvPr>
          <p:cNvSpPr txBox="1"/>
          <p:nvPr/>
        </p:nvSpPr>
        <p:spPr>
          <a:xfrm>
            <a:off x="1238190" y="2602593"/>
            <a:ext cx="2891750" cy="677108"/>
          </a:xfrm>
          <a:prstGeom prst="rect">
            <a:avLst/>
          </a:prstGeom>
          <a:solidFill>
            <a:srgbClr val="EC107E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</a:t>
            </a:r>
          </a:p>
          <a:p>
            <a:r>
              <a:rPr lang="en-US" dirty="0">
                <a:latin typeface="Consolas" panose="020B0609020204030204" pitchFamily="49" charset="0"/>
              </a:rPr>
              <a:t>using namespace std;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FA2EAD-08CE-4B05-9D17-A50D4E8F141B}"/>
              </a:ext>
            </a:extLst>
          </p:cNvPr>
          <p:cNvSpPr txBox="1"/>
          <p:nvPr/>
        </p:nvSpPr>
        <p:spPr>
          <a:xfrm>
            <a:off x="1238190" y="3288354"/>
            <a:ext cx="1872208" cy="67710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9</a:t>
            </a:r>
          </a:p>
          <a:p>
            <a:r>
              <a:rPr lang="en-US" dirty="0">
                <a:latin typeface="Consolas" panose="020B0609020204030204" pitchFamily="49" charset="0"/>
              </a:rPr>
              <a:t>int main (){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5566AE-3E5E-47FE-8386-707CE3BADD21}"/>
              </a:ext>
            </a:extLst>
          </p:cNvPr>
          <p:cNvSpPr txBox="1"/>
          <p:nvPr/>
        </p:nvSpPr>
        <p:spPr>
          <a:xfrm>
            <a:off x="1686747" y="3974115"/>
            <a:ext cx="1418457" cy="67710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2</a:t>
            </a:r>
          </a:p>
          <a:p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</a:rPr>
              <a:t>a,b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705A98-C36B-426E-BE0C-CDC444E2A8A9}"/>
              </a:ext>
            </a:extLst>
          </p:cNvPr>
          <p:cNvSpPr txBox="1"/>
          <p:nvPr/>
        </p:nvSpPr>
        <p:spPr>
          <a:xfrm>
            <a:off x="1686747" y="4634453"/>
            <a:ext cx="3767989" cy="67710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6</a:t>
            </a:r>
          </a:p>
          <a:p>
            <a:r>
              <a:rPr lang="en-US" dirty="0" err="1">
                <a:latin typeface="Consolas" panose="020B0609020204030204" pitchFamily="49" charset="0"/>
              </a:rPr>
              <a:t>cout</a:t>
            </a:r>
            <a:r>
              <a:rPr lang="en-US" dirty="0">
                <a:latin typeface="Consolas" panose="020B0609020204030204" pitchFamily="49" charset="0"/>
              </a:rPr>
              <a:t>&lt;&lt;“</a:t>
            </a:r>
            <a:r>
              <a:rPr lang="en-US" dirty="0" err="1">
                <a:latin typeface="Consolas" panose="020B0609020204030204" pitchFamily="49" charset="0"/>
              </a:rPr>
              <a:t>Nhap</a:t>
            </a:r>
            <a:r>
              <a:rPr lang="en-US" dirty="0">
                <a:latin typeface="Consolas" panose="020B0609020204030204" pitchFamily="49" charset="0"/>
              </a:rPr>
              <a:t> so </a:t>
            </a:r>
            <a:r>
              <a:rPr lang="en-US" dirty="0" err="1">
                <a:latin typeface="Consolas" panose="020B0609020204030204" pitchFamily="49" charset="0"/>
              </a:rPr>
              <a:t>nguyen</a:t>
            </a:r>
            <a:r>
              <a:rPr lang="en-US" dirty="0">
                <a:latin typeface="Consolas" panose="020B0609020204030204" pitchFamily="49" charset="0"/>
              </a:rPr>
              <a:t> a:”;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2530FD-9030-49AE-A71F-8A05B43D44D7}"/>
              </a:ext>
            </a:extLst>
          </p:cNvPr>
          <p:cNvSpPr txBox="1"/>
          <p:nvPr/>
        </p:nvSpPr>
        <p:spPr>
          <a:xfrm>
            <a:off x="1686747" y="5320214"/>
            <a:ext cx="1584176" cy="67710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4</a:t>
            </a:r>
          </a:p>
          <a:p>
            <a:r>
              <a:rPr lang="en-US" dirty="0" err="1">
                <a:latin typeface="Consolas" panose="020B0609020204030204" pitchFamily="49" charset="0"/>
              </a:rPr>
              <a:t>cin</a:t>
            </a:r>
            <a:r>
              <a:rPr lang="en-US" dirty="0">
                <a:latin typeface="Consolas" panose="020B0609020204030204" pitchFamily="49" charset="0"/>
              </a:rPr>
              <a:t>&gt;&gt;a;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5DF73AA-04DF-4669-B402-29A83CBC0F19}"/>
              </a:ext>
            </a:extLst>
          </p:cNvPr>
          <p:cNvSpPr txBox="1"/>
          <p:nvPr/>
        </p:nvSpPr>
        <p:spPr>
          <a:xfrm>
            <a:off x="8119032" y="2928703"/>
            <a:ext cx="1121913" cy="677108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3</a:t>
            </a:r>
          </a:p>
          <a:p>
            <a:r>
              <a:rPr lang="en-US" dirty="0">
                <a:latin typeface="Consolas" panose="020B0609020204030204" pitchFamily="49" charset="0"/>
              </a:rPr>
              <a:t>b= a%2;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3547C1-76B9-4C9C-8F14-7AB2E81802F0}"/>
              </a:ext>
            </a:extLst>
          </p:cNvPr>
          <p:cNvSpPr txBox="1"/>
          <p:nvPr/>
        </p:nvSpPr>
        <p:spPr>
          <a:xfrm>
            <a:off x="8119032" y="3626908"/>
            <a:ext cx="3083515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10</a:t>
            </a:r>
          </a:p>
          <a:p>
            <a:r>
              <a:rPr lang="en-US" dirty="0" err="1">
                <a:latin typeface="Consolas" panose="020B0609020204030204" pitchFamily="49" charset="0"/>
              </a:rPr>
              <a:t>cout</a:t>
            </a:r>
            <a:r>
              <a:rPr lang="en-US" dirty="0">
                <a:latin typeface="Consolas" panose="020B0609020204030204" pitchFamily="49" charset="0"/>
              </a:rPr>
              <a:t>&lt;&lt;“So du la:”&lt;&lt;c;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4DAB03-0906-4D77-8C8A-E8E6384C933B}"/>
              </a:ext>
            </a:extLst>
          </p:cNvPr>
          <p:cNvSpPr txBox="1"/>
          <p:nvPr/>
        </p:nvSpPr>
        <p:spPr>
          <a:xfrm>
            <a:off x="8119032" y="4295899"/>
            <a:ext cx="1433609" cy="677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5</a:t>
            </a:r>
          </a:p>
          <a:p>
            <a:r>
              <a:rPr lang="en-US" dirty="0">
                <a:latin typeface="Consolas" panose="020B0609020204030204" pitchFamily="49" charset="0"/>
              </a:rPr>
              <a:t>return 0;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4ED08E9-38CE-41E0-8478-0510ADA1AC15}"/>
              </a:ext>
            </a:extLst>
          </p:cNvPr>
          <p:cNvSpPr txBox="1"/>
          <p:nvPr/>
        </p:nvSpPr>
        <p:spPr>
          <a:xfrm>
            <a:off x="8119032" y="4964890"/>
            <a:ext cx="495672" cy="67710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8</a:t>
            </a:r>
          </a:p>
          <a:p>
            <a:pPr algn="ctr"/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7578A38-43BA-475F-8443-0DB861685CE0}"/>
              </a:ext>
            </a:extLst>
          </p:cNvPr>
          <p:cNvCxnSpPr>
            <a:cxnSpLocks/>
          </p:cNvCxnSpPr>
          <p:nvPr/>
        </p:nvCxnSpPr>
        <p:spPr>
          <a:xfrm>
            <a:off x="6543914" y="1988840"/>
            <a:ext cx="73350" cy="42484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Wave 3">
            <a:extLst>
              <a:ext uri="{FF2B5EF4-FFF2-40B4-BE49-F238E27FC236}">
                <a16:creationId xmlns:a16="http://schemas.microsoft.com/office/drawing/2014/main" xmlns="" id="{8CC9CBCF-C4E0-4094-A45F-6FF441E9FCAB}"/>
              </a:ext>
            </a:extLst>
          </p:cNvPr>
          <p:cNvSpPr/>
          <p:nvPr/>
        </p:nvSpPr>
        <p:spPr>
          <a:xfrm>
            <a:off x="4725712" y="1201387"/>
            <a:ext cx="3992920" cy="677108"/>
          </a:xfrm>
          <a:prstGeom prst="wav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7, 1, 9, 2, 6, 4, 3, 10, 5, 8</a:t>
            </a:r>
          </a:p>
        </p:txBody>
      </p:sp>
    </p:spTree>
    <p:extLst>
      <p:ext uri="{BB962C8B-B14F-4D97-AF65-F5344CB8AC3E}">
        <p14:creationId xmlns:p14="http://schemas.microsoft.com/office/powerpoint/2010/main" val="125340869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Freeform 76"/>
          <p:cNvSpPr>
            <a:spLocks noEditPoints="1"/>
          </p:cNvSpPr>
          <p:nvPr/>
        </p:nvSpPr>
        <p:spPr bwMode="auto">
          <a:xfrm>
            <a:off x="863667" y="3501010"/>
            <a:ext cx="2483811" cy="1337436"/>
          </a:xfrm>
          <a:custGeom>
            <a:avLst/>
            <a:gdLst>
              <a:gd name="T0" fmla="*/ 760 w 875"/>
              <a:gd name="T1" fmla="*/ 271 h 471"/>
              <a:gd name="T2" fmla="*/ 726 w 875"/>
              <a:gd name="T3" fmla="*/ 241 h 471"/>
              <a:gd name="T4" fmla="*/ 516 w 875"/>
              <a:gd name="T5" fmla="*/ 125 h 471"/>
              <a:gd name="T6" fmla="*/ 406 w 875"/>
              <a:gd name="T7" fmla="*/ 10 h 471"/>
              <a:gd name="T8" fmla="*/ 172 w 875"/>
              <a:gd name="T9" fmla="*/ 159 h 471"/>
              <a:gd name="T10" fmla="*/ 146 w 875"/>
              <a:gd name="T11" fmla="*/ 308 h 471"/>
              <a:gd name="T12" fmla="*/ 125 w 875"/>
              <a:gd name="T13" fmla="*/ 315 h 471"/>
              <a:gd name="T14" fmla="*/ 11 w 875"/>
              <a:gd name="T15" fmla="*/ 374 h 471"/>
              <a:gd name="T16" fmla="*/ 469 w 875"/>
              <a:gd name="T17" fmla="*/ 452 h 471"/>
              <a:gd name="T18" fmla="*/ 712 w 875"/>
              <a:gd name="T19" fmla="*/ 427 h 471"/>
              <a:gd name="T20" fmla="*/ 609 w 875"/>
              <a:gd name="T21" fmla="*/ 440 h 471"/>
              <a:gd name="T22" fmla="*/ 393 w 875"/>
              <a:gd name="T23" fmla="*/ 440 h 471"/>
              <a:gd name="T24" fmla="*/ 76 w 875"/>
              <a:gd name="T25" fmla="*/ 427 h 471"/>
              <a:gd name="T26" fmla="*/ 99 w 875"/>
              <a:gd name="T27" fmla="*/ 323 h 471"/>
              <a:gd name="T28" fmla="*/ 159 w 875"/>
              <a:gd name="T29" fmla="*/ 353 h 471"/>
              <a:gd name="T30" fmla="*/ 156 w 875"/>
              <a:gd name="T31" fmla="*/ 318 h 471"/>
              <a:gd name="T32" fmla="*/ 212 w 875"/>
              <a:gd name="T33" fmla="*/ 115 h 471"/>
              <a:gd name="T34" fmla="*/ 499 w 875"/>
              <a:gd name="T35" fmla="*/ 101 h 471"/>
              <a:gd name="T36" fmla="*/ 487 w 875"/>
              <a:gd name="T37" fmla="*/ 132 h 471"/>
              <a:gd name="T38" fmla="*/ 505 w 875"/>
              <a:gd name="T39" fmla="*/ 199 h 471"/>
              <a:gd name="T40" fmla="*/ 532 w 875"/>
              <a:gd name="T41" fmla="*/ 135 h 471"/>
              <a:gd name="T42" fmla="*/ 712 w 875"/>
              <a:gd name="T43" fmla="*/ 251 h 471"/>
              <a:gd name="T44" fmla="*/ 644 w 875"/>
              <a:gd name="T45" fmla="*/ 309 h 471"/>
              <a:gd name="T46" fmla="*/ 701 w 875"/>
              <a:gd name="T47" fmla="*/ 296 h 471"/>
              <a:gd name="T48" fmla="*/ 746 w 875"/>
              <a:gd name="T49" fmla="*/ 284 h 471"/>
              <a:gd name="T50" fmla="*/ 814 w 875"/>
              <a:gd name="T51" fmla="*/ 388 h 471"/>
              <a:gd name="T52" fmla="*/ 711 w 875"/>
              <a:gd name="T53" fmla="*/ 418 h 471"/>
              <a:gd name="T54" fmla="*/ 834 w 875"/>
              <a:gd name="T55" fmla="*/ 392 h 471"/>
              <a:gd name="T56" fmla="*/ 177 w 875"/>
              <a:gd name="T57" fmla="*/ 353 h 471"/>
              <a:gd name="T58" fmla="*/ 158 w 875"/>
              <a:gd name="T59" fmla="*/ 327 h 471"/>
              <a:gd name="T60" fmla="*/ 177 w 875"/>
              <a:gd name="T61" fmla="*/ 353 h 471"/>
              <a:gd name="T62" fmla="*/ 449 w 875"/>
              <a:gd name="T63" fmla="*/ 194 h 471"/>
              <a:gd name="T64" fmla="*/ 507 w 875"/>
              <a:gd name="T65" fmla="*/ 1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5" h="471">
                <a:moveTo>
                  <a:pt x="858" y="311"/>
                </a:moveTo>
                <a:cubicBezTo>
                  <a:pt x="839" y="277"/>
                  <a:pt x="794" y="273"/>
                  <a:pt x="760" y="271"/>
                </a:cubicBezTo>
                <a:cubicBezTo>
                  <a:pt x="745" y="271"/>
                  <a:pt x="731" y="271"/>
                  <a:pt x="718" y="273"/>
                </a:cubicBezTo>
                <a:cubicBezTo>
                  <a:pt x="724" y="262"/>
                  <a:pt x="729" y="250"/>
                  <a:pt x="726" y="241"/>
                </a:cubicBezTo>
                <a:cubicBezTo>
                  <a:pt x="713" y="192"/>
                  <a:pt x="675" y="160"/>
                  <a:pt x="630" y="140"/>
                </a:cubicBezTo>
                <a:cubicBezTo>
                  <a:pt x="595" y="125"/>
                  <a:pt x="554" y="119"/>
                  <a:pt x="516" y="125"/>
                </a:cubicBezTo>
                <a:cubicBezTo>
                  <a:pt x="514" y="114"/>
                  <a:pt x="511" y="103"/>
                  <a:pt x="508" y="93"/>
                </a:cubicBezTo>
                <a:cubicBezTo>
                  <a:pt x="491" y="48"/>
                  <a:pt x="452" y="19"/>
                  <a:pt x="406" y="10"/>
                </a:cubicBezTo>
                <a:cubicBezTo>
                  <a:pt x="357" y="0"/>
                  <a:pt x="310" y="17"/>
                  <a:pt x="270" y="44"/>
                </a:cubicBezTo>
                <a:cubicBezTo>
                  <a:pt x="229" y="73"/>
                  <a:pt x="196" y="115"/>
                  <a:pt x="172" y="159"/>
                </a:cubicBezTo>
                <a:cubicBezTo>
                  <a:pt x="161" y="180"/>
                  <a:pt x="151" y="202"/>
                  <a:pt x="146" y="225"/>
                </a:cubicBezTo>
                <a:cubicBezTo>
                  <a:pt x="141" y="253"/>
                  <a:pt x="147" y="280"/>
                  <a:pt x="146" y="308"/>
                </a:cubicBezTo>
                <a:cubicBezTo>
                  <a:pt x="146" y="311"/>
                  <a:pt x="146" y="314"/>
                  <a:pt x="146" y="317"/>
                </a:cubicBezTo>
                <a:cubicBezTo>
                  <a:pt x="137" y="316"/>
                  <a:pt x="129" y="315"/>
                  <a:pt x="125" y="315"/>
                </a:cubicBezTo>
                <a:cubicBezTo>
                  <a:pt x="101" y="312"/>
                  <a:pt x="82" y="312"/>
                  <a:pt x="60" y="322"/>
                </a:cubicBezTo>
                <a:cubicBezTo>
                  <a:pt x="37" y="332"/>
                  <a:pt x="19" y="350"/>
                  <a:pt x="11" y="374"/>
                </a:cubicBezTo>
                <a:cubicBezTo>
                  <a:pt x="0" y="412"/>
                  <a:pt x="38" y="428"/>
                  <a:pt x="68" y="436"/>
                </a:cubicBezTo>
                <a:cubicBezTo>
                  <a:pt x="198" y="471"/>
                  <a:pt x="336" y="447"/>
                  <a:pt x="469" y="452"/>
                </a:cubicBezTo>
                <a:cubicBezTo>
                  <a:pt x="511" y="454"/>
                  <a:pt x="552" y="454"/>
                  <a:pt x="594" y="451"/>
                </a:cubicBezTo>
                <a:cubicBezTo>
                  <a:pt x="635" y="447"/>
                  <a:pt x="674" y="445"/>
                  <a:pt x="712" y="427"/>
                </a:cubicBezTo>
                <a:cubicBezTo>
                  <a:pt x="714" y="426"/>
                  <a:pt x="712" y="423"/>
                  <a:pt x="710" y="424"/>
                </a:cubicBezTo>
                <a:cubicBezTo>
                  <a:pt x="677" y="436"/>
                  <a:pt x="644" y="436"/>
                  <a:pt x="609" y="440"/>
                </a:cubicBezTo>
                <a:cubicBezTo>
                  <a:pt x="571" y="444"/>
                  <a:pt x="532" y="444"/>
                  <a:pt x="493" y="443"/>
                </a:cubicBezTo>
                <a:cubicBezTo>
                  <a:pt x="460" y="442"/>
                  <a:pt x="427" y="440"/>
                  <a:pt x="393" y="440"/>
                </a:cubicBezTo>
                <a:cubicBezTo>
                  <a:pt x="354" y="440"/>
                  <a:pt x="316" y="443"/>
                  <a:pt x="277" y="444"/>
                </a:cubicBezTo>
                <a:cubicBezTo>
                  <a:pt x="210" y="445"/>
                  <a:pt x="141" y="443"/>
                  <a:pt x="76" y="427"/>
                </a:cubicBezTo>
                <a:cubicBezTo>
                  <a:pt x="56" y="422"/>
                  <a:pt x="28" y="416"/>
                  <a:pt x="21" y="394"/>
                </a:cubicBezTo>
                <a:cubicBezTo>
                  <a:pt x="9" y="355"/>
                  <a:pt x="68" y="324"/>
                  <a:pt x="99" y="323"/>
                </a:cubicBezTo>
                <a:cubicBezTo>
                  <a:pt x="114" y="323"/>
                  <a:pt x="131" y="324"/>
                  <a:pt x="147" y="326"/>
                </a:cubicBezTo>
                <a:cubicBezTo>
                  <a:pt x="149" y="336"/>
                  <a:pt x="152" y="345"/>
                  <a:pt x="159" y="353"/>
                </a:cubicBezTo>
                <a:cubicBezTo>
                  <a:pt x="167" y="362"/>
                  <a:pt x="189" y="370"/>
                  <a:pt x="199" y="360"/>
                </a:cubicBezTo>
                <a:cubicBezTo>
                  <a:pt x="223" y="333"/>
                  <a:pt x="186" y="323"/>
                  <a:pt x="156" y="318"/>
                </a:cubicBezTo>
                <a:cubicBezTo>
                  <a:pt x="155" y="307"/>
                  <a:pt x="157" y="296"/>
                  <a:pt x="155" y="285"/>
                </a:cubicBezTo>
                <a:cubicBezTo>
                  <a:pt x="147" y="221"/>
                  <a:pt x="175" y="165"/>
                  <a:pt x="212" y="115"/>
                </a:cubicBezTo>
                <a:cubicBezTo>
                  <a:pt x="247" y="69"/>
                  <a:pt x="295" y="30"/>
                  <a:pt x="353" y="19"/>
                </a:cubicBezTo>
                <a:cubicBezTo>
                  <a:pt x="414" y="7"/>
                  <a:pt x="480" y="41"/>
                  <a:pt x="499" y="101"/>
                </a:cubicBezTo>
                <a:cubicBezTo>
                  <a:pt x="502" y="109"/>
                  <a:pt x="504" y="118"/>
                  <a:pt x="505" y="127"/>
                </a:cubicBezTo>
                <a:cubicBezTo>
                  <a:pt x="499" y="128"/>
                  <a:pt x="493" y="130"/>
                  <a:pt x="487" y="132"/>
                </a:cubicBezTo>
                <a:cubicBezTo>
                  <a:pt x="448" y="144"/>
                  <a:pt x="432" y="169"/>
                  <a:pt x="438" y="209"/>
                </a:cubicBezTo>
                <a:cubicBezTo>
                  <a:pt x="444" y="245"/>
                  <a:pt x="493" y="216"/>
                  <a:pt x="505" y="199"/>
                </a:cubicBezTo>
                <a:cubicBezTo>
                  <a:pt x="516" y="182"/>
                  <a:pt x="519" y="159"/>
                  <a:pt x="517" y="136"/>
                </a:cubicBezTo>
                <a:cubicBezTo>
                  <a:pt x="522" y="136"/>
                  <a:pt x="527" y="135"/>
                  <a:pt x="532" y="135"/>
                </a:cubicBezTo>
                <a:cubicBezTo>
                  <a:pt x="579" y="132"/>
                  <a:pt x="627" y="146"/>
                  <a:pt x="665" y="174"/>
                </a:cubicBezTo>
                <a:cubicBezTo>
                  <a:pt x="687" y="189"/>
                  <a:pt x="719" y="222"/>
                  <a:pt x="712" y="251"/>
                </a:cubicBezTo>
                <a:cubicBezTo>
                  <a:pt x="711" y="260"/>
                  <a:pt x="707" y="269"/>
                  <a:pt x="701" y="276"/>
                </a:cubicBezTo>
                <a:cubicBezTo>
                  <a:pt x="681" y="282"/>
                  <a:pt x="663" y="292"/>
                  <a:pt x="644" y="309"/>
                </a:cubicBezTo>
                <a:cubicBezTo>
                  <a:pt x="640" y="312"/>
                  <a:pt x="642" y="320"/>
                  <a:pt x="648" y="320"/>
                </a:cubicBezTo>
                <a:cubicBezTo>
                  <a:pt x="669" y="319"/>
                  <a:pt x="686" y="310"/>
                  <a:pt x="701" y="296"/>
                </a:cubicBezTo>
                <a:cubicBezTo>
                  <a:pt x="703" y="294"/>
                  <a:pt x="705" y="291"/>
                  <a:pt x="708" y="288"/>
                </a:cubicBezTo>
                <a:cubicBezTo>
                  <a:pt x="719" y="285"/>
                  <a:pt x="732" y="284"/>
                  <a:pt x="746" y="284"/>
                </a:cubicBezTo>
                <a:cubicBezTo>
                  <a:pt x="778" y="285"/>
                  <a:pt x="816" y="286"/>
                  <a:pt x="840" y="310"/>
                </a:cubicBezTo>
                <a:cubicBezTo>
                  <a:pt x="871" y="341"/>
                  <a:pt x="842" y="372"/>
                  <a:pt x="814" y="388"/>
                </a:cubicBezTo>
                <a:cubicBezTo>
                  <a:pt x="782" y="407"/>
                  <a:pt x="748" y="407"/>
                  <a:pt x="712" y="406"/>
                </a:cubicBezTo>
                <a:cubicBezTo>
                  <a:pt x="705" y="406"/>
                  <a:pt x="704" y="417"/>
                  <a:pt x="711" y="418"/>
                </a:cubicBezTo>
                <a:cubicBezTo>
                  <a:pt x="737" y="419"/>
                  <a:pt x="762" y="420"/>
                  <a:pt x="788" y="416"/>
                </a:cubicBezTo>
                <a:cubicBezTo>
                  <a:pt x="803" y="413"/>
                  <a:pt x="821" y="400"/>
                  <a:pt x="834" y="392"/>
                </a:cubicBezTo>
                <a:cubicBezTo>
                  <a:pt x="864" y="372"/>
                  <a:pt x="875" y="343"/>
                  <a:pt x="858" y="311"/>
                </a:cubicBezTo>
                <a:close/>
                <a:moveTo>
                  <a:pt x="177" y="353"/>
                </a:moveTo>
                <a:cubicBezTo>
                  <a:pt x="170" y="350"/>
                  <a:pt x="165" y="346"/>
                  <a:pt x="162" y="340"/>
                </a:cubicBezTo>
                <a:cubicBezTo>
                  <a:pt x="160" y="336"/>
                  <a:pt x="158" y="332"/>
                  <a:pt x="158" y="327"/>
                </a:cubicBezTo>
                <a:cubicBezTo>
                  <a:pt x="167" y="329"/>
                  <a:pt x="176" y="331"/>
                  <a:pt x="184" y="333"/>
                </a:cubicBezTo>
                <a:cubicBezTo>
                  <a:pt x="182" y="340"/>
                  <a:pt x="179" y="346"/>
                  <a:pt x="177" y="353"/>
                </a:cubicBezTo>
                <a:close/>
                <a:moveTo>
                  <a:pt x="478" y="209"/>
                </a:moveTo>
                <a:cubicBezTo>
                  <a:pt x="462" y="218"/>
                  <a:pt x="448" y="213"/>
                  <a:pt x="449" y="194"/>
                </a:cubicBezTo>
                <a:cubicBezTo>
                  <a:pt x="449" y="182"/>
                  <a:pt x="449" y="169"/>
                  <a:pt x="457" y="160"/>
                </a:cubicBezTo>
                <a:cubicBezTo>
                  <a:pt x="469" y="148"/>
                  <a:pt x="488" y="141"/>
                  <a:pt x="507" y="138"/>
                </a:cubicBezTo>
                <a:cubicBezTo>
                  <a:pt x="509" y="166"/>
                  <a:pt x="502" y="196"/>
                  <a:pt x="478" y="2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9" name="Freeform 74"/>
          <p:cNvSpPr>
            <a:spLocks noEditPoints="1"/>
          </p:cNvSpPr>
          <p:nvPr/>
        </p:nvSpPr>
        <p:spPr bwMode="auto">
          <a:xfrm>
            <a:off x="334566" y="620690"/>
            <a:ext cx="2225456" cy="1325420"/>
          </a:xfrm>
          <a:custGeom>
            <a:avLst/>
            <a:gdLst>
              <a:gd name="T0" fmla="*/ 746 w 784"/>
              <a:gd name="T1" fmla="*/ 339 h 467"/>
              <a:gd name="T2" fmla="*/ 670 w 784"/>
              <a:gd name="T3" fmla="*/ 311 h 467"/>
              <a:gd name="T4" fmla="*/ 690 w 784"/>
              <a:gd name="T5" fmla="*/ 194 h 467"/>
              <a:gd name="T6" fmla="*/ 579 w 784"/>
              <a:gd name="T7" fmla="*/ 173 h 467"/>
              <a:gd name="T8" fmla="*/ 561 w 784"/>
              <a:gd name="T9" fmla="*/ 95 h 467"/>
              <a:gd name="T10" fmla="*/ 460 w 784"/>
              <a:gd name="T11" fmla="*/ 93 h 467"/>
              <a:gd name="T12" fmla="*/ 382 w 784"/>
              <a:gd name="T13" fmla="*/ 14 h 467"/>
              <a:gd name="T14" fmla="*/ 237 w 784"/>
              <a:gd name="T15" fmla="*/ 160 h 467"/>
              <a:gd name="T16" fmla="*/ 96 w 784"/>
              <a:gd name="T17" fmla="*/ 173 h 467"/>
              <a:gd name="T18" fmla="*/ 67 w 784"/>
              <a:gd name="T19" fmla="*/ 317 h 467"/>
              <a:gd name="T20" fmla="*/ 15 w 784"/>
              <a:gd name="T21" fmla="*/ 350 h 467"/>
              <a:gd name="T22" fmla="*/ 78 w 784"/>
              <a:gd name="T23" fmla="*/ 437 h 467"/>
              <a:gd name="T24" fmla="*/ 126 w 784"/>
              <a:gd name="T25" fmla="*/ 448 h 467"/>
              <a:gd name="T26" fmla="*/ 241 w 784"/>
              <a:gd name="T27" fmla="*/ 452 h 467"/>
              <a:gd name="T28" fmla="*/ 481 w 784"/>
              <a:gd name="T29" fmla="*/ 438 h 467"/>
              <a:gd name="T30" fmla="*/ 537 w 784"/>
              <a:gd name="T31" fmla="*/ 435 h 467"/>
              <a:gd name="T32" fmla="*/ 644 w 784"/>
              <a:gd name="T33" fmla="*/ 464 h 467"/>
              <a:gd name="T34" fmla="*/ 781 w 784"/>
              <a:gd name="T35" fmla="*/ 382 h 467"/>
              <a:gd name="T36" fmla="*/ 640 w 784"/>
              <a:gd name="T37" fmla="*/ 453 h 467"/>
              <a:gd name="T38" fmla="*/ 585 w 784"/>
              <a:gd name="T39" fmla="*/ 434 h 467"/>
              <a:gd name="T40" fmla="*/ 589 w 784"/>
              <a:gd name="T41" fmla="*/ 426 h 467"/>
              <a:gd name="T42" fmla="*/ 578 w 784"/>
              <a:gd name="T43" fmla="*/ 420 h 467"/>
              <a:gd name="T44" fmla="*/ 551 w 784"/>
              <a:gd name="T45" fmla="*/ 426 h 467"/>
              <a:gd name="T46" fmla="*/ 483 w 784"/>
              <a:gd name="T47" fmla="*/ 427 h 467"/>
              <a:gd name="T48" fmla="*/ 355 w 784"/>
              <a:gd name="T49" fmla="*/ 435 h 467"/>
              <a:gd name="T50" fmla="*/ 119 w 784"/>
              <a:gd name="T51" fmla="*/ 435 h 467"/>
              <a:gd name="T52" fmla="*/ 24 w 784"/>
              <a:gd name="T53" fmla="*/ 388 h 467"/>
              <a:gd name="T54" fmla="*/ 62 w 784"/>
              <a:gd name="T55" fmla="*/ 330 h 467"/>
              <a:gd name="T56" fmla="*/ 73 w 784"/>
              <a:gd name="T57" fmla="*/ 330 h 467"/>
              <a:gd name="T58" fmla="*/ 127 w 784"/>
              <a:gd name="T59" fmla="*/ 317 h 467"/>
              <a:gd name="T60" fmla="*/ 76 w 784"/>
              <a:gd name="T61" fmla="*/ 313 h 467"/>
              <a:gd name="T62" fmla="*/ 80 w 784"/>
              <a:gd name="T63" fmla="*/ 199 h 467"/>
              <a:gd name="T64" fmla="*/ 236 w 784"/>
              <a:gd name="T65" fmla="*/ 171 h 467"/>
              <a:gd name="T66" fmla="*/ 239 w 784"/>
              <a:gd name="T67" fmla="*/ 219 h 467"/>
              <a:gd name="T68" fmla="*/ 274 w 784"/>
              <a:gd name="T69" fmla="*/ 184 h 467"/>
              <a:gd name="T70" fmla="*/ 250 w 784"/>
              <a:gd name="T71" fmla="*/ 138 h 467"/>
              <a:gd name="T72" fmla="*/ 373 w 784"/>
              <a:gd name="T73" fmla="*/ 23 h 467"/>
              <a:gd name="T74" fmla="*/ 447 w 784"/>
              <a:gd name="T75" fmla="*/ 83 h 467"/>
              <a:gd name="T76" fmla="*/ 416 w 784"/>
              <a:gd name="T77" fmla="*/ 128 h 467"/>
              <a:gd name="T78" fmla="*/ 457 w 784"/>
              <a:gd name="T79" fmla="*/ 143 h 467"/>
              <a:gd name="T80" fmla="*/ 462 w 784"/>
              <a:gd name="T81" fmla="*/ 104 h 467"/>
              <a:gd name="T82" fmla="*/ 568 w 784"/>
              <a:gd name="T83" fmla="*/ 170 h 467"/>
              <a:gd name="T84" fmla="*/ 530 w 784"/>
              <a:gd name="T85" fmla="*/ 208 h 467"/>
              <a:gd name="T86" fmla="*/ 573 w 784"/>
              <a:gd name="T87" fmla="*/ 184 h 467"/>
              <a:gd name="T88" fmla="*/ 680 w 784"/>
              <a:gd name="T89" fmla="*/ 200 h 467"/>
              <a:gd name="T90" fmla="*/ 635 w 784"/>
              <a:gd name="T91" fmla="*/ 313 h 467"/>
              <a:gd name="T92" fmla="*/ 615 w 784"/>
              <a:gd name="T93" fmla="*/ 329 h 467"/>
              <a:gd name="T94" fmla="*/ 671 w 784"/>
              <a:gd name="T95" fmla="*/ 323 h 467"/>
              <a:gd name="T96" fmla="*/ 769 w 784"/>
              <a:gd name="T97" fmla="*/ 380 h 467"/>
              <a:gd name="T98" fmla="*/ 80 w 784"/>
              <a:gd name="T99" fmla="*/ 323 h 467"/>
              <a:gd name="T100" fmla="*/ 116 w 784"/>
              <a:gd name="T101" fmla="*/ 321 h 467"/>
              <a:gd name="T102" fmla="*/ 101 w 784"/>
              <a:gd name="T103" fmla="*/ 339 h 467"/>
              <a:gd name="T104" fmla="*/ 246 w 784"/>
              <a:gd name="T105" fmla="*/ 174 h 467"/>
              <a:gd name="T106" fmla="*/ 252 w 784"/>
              <a:gd name="T107" fmla="*/ 219 h 467"/>
              <a:gd name="T108" fmla="*/ 246 w 784"/>
              <a:gd name="T109" fmla="*/ 174 h 467"/>
              <a:gd name="T110" fmla="*/ 435 w 784"/>
              <a:gd name="T111" fmla="*/ 168 h 467"/>
              <a:gd name="T112" fmla="*/ 439 w 784"/>
              <a:gd name="T113" fmla="*/ 117 h 467"/>
              <a:gd name="T114" fmla="*/ 449 w 784"/>
              <a:gd name="T115" fmla="*/ 130 h 467"/>
              <a:gd name="T116" fmla="*/ 546 w 784"/>
              <a:gd name="T117" fmla="*/ 199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4" h="467">
                <a:moveTo>
                  <a:pt x="781" y="382"/>
                </a:moveTo>
                <a:cubicBezTo>
                  <a:pt x="777" y="362"/>
                  <a:pt x="763" y="348"/>
                  <a:pt x="746" y="339"/>
                </a:cubicBezTo>
                <a:cubicBezTo>
                  <a:pt x="726" y="328"/>
                  <a:pt x="705" y="320"/>
                  <a:pt x="683" y="314"/>
                </a:cubicBezTo>
                <a:cubicBezTo>
                  <a:pt x="679" y="313"/>
                  <a:pt x="674" y="312"/>
                  <a:pt x="670" y="311"/>
                </a:cubicBezTo>
                <a:cubicBezTo>
                  <a:pt x="681" y="305"/>
                  <a:pt x="691" y="297"/>
                  <a:pt x="700" y="286"/>
                </a:cubicBezTo>
                <a:cubicBezTo>
                  <a:pt x="720" y="260"/>
                  <a:pt x="713" y="216"/>
                  <a:pt x="690" y="194"/>
                </a:cubicBezTo>
                <a:cubicBezTo>
                  <a:pt x="667" y="172"/>
                  <a:pt x="626" y="174"/>
                  <a:pt x="596" y="172"/>
                </a:cubicBezTo>
                <a:cubicBezTo>
                  <a:pt x="591" y="172"/>
                  <a:pt x="585" y="172"/>
                  <a:pt x="579" y="173"/>
                </a:cubicBezTo>
                <a:cubicBezTo>
                  <a:pt x="579" y="172"/>
                  <a:pt x="579" y="172"/>
                  <a:pt x="579" y="171"/>
                </a:cubicBezTo>
                <a:cubicBezTo>
                  <a:pt x="590" y="149"/>
                  <a:pt x="579" y="110"/>
                  <a:pt x="561" y="95"/>
                </a:cubicBezTo>
                <a:cubicBezTo>
                  <a:pt x="539" y="77"/>
                  <a:pt x="511" y="79"/>
                  <a:pt x="485" y="85"/>
                </a:cubicBezTo>
                <a:cubicBezTo>
                  <a:pt x="477" y="87"/>
                  <a:pt x="468" y="89"/>
                  <a:pt x="460" y="93"/>
                </a:cubicBezTo>
                <a:cubicBezTo>
                  <a:pt x="458" y="80"/>
                  <a:pt x="455" y="67"/>
                  <a:pt x="448" y="57"/>
                </a:cubicBezTo>
                <a:cubicBezTo>
                  <a:pt x="433" y="34"/>
                  <a:pt x="408" y="21"/>
                  <a:pt x="382" y="14"/>
                </a:cubicBezTo>
                <a:cubicBezTo>
                  <a:pt x="327" y="0"/>
                  <a:pt x="277" y="31"/>
                  <a:pt x="255" y="82"/>
                </a:cubicBezTo>
                <a:cubicBezTo>
                  <a:pt x="244" y="106"/>
                  <a:pt x="239" y="133"/>
                  <a:pt x="237" y="160"/>
                </a:cubicBezTo>
                <a:cubicBezTo>
                  <a:pt x="219" y="155"/>
                  <a:pt x="200" y="154"/>
                  <a:pt x="183" y="153"/>
                </a:cubicBezTo>
                <a:cubicBezTo>
                  <a:pt x="151" y="151"/>
                  <a:pt x="122" y="155"/>
                  <a:pt x="96" y="173"/>
                </a:cubicBezTo>
                <a:cubicBezTo>
                  <a:pt x="71" y="189"/>
                  <a:pt x="55" y="211"/>
                  <a:pt x="55" y="241"/>
                </a:cubicBezTo>
                <a:cubicBezTo>
                  <a:pt x="54" y="266"/>
                  <a:pt x="57" y="293"/>
                  <a:pt x="67" y="317"/>
                </a:cubicBezTo>
                <a:cubicBezTo>
                  <a:pt x="61" y="319"/>
                  <a:pt x="54" y="320"/>
                  <a:pt x="49" y="323"/>
                </a:cubicBezTo>
                <a:cubicBezTo>
                  <a:pt x="35" y="330"/>
                  <a:pt x="23" y="338"/>
                  <a:pt x="15" y="350"/>
                </a:cubicBezTo>
                <a:cubicBezTo>
                  <a:pt x="0" y="373"/>
                  <a:pt x="16" y="403"/>
                  <a:pt x="34" y="419"/>
                </a:cubicBezTo>
                <a:cubicBezTo>
                  <a:pt x="47" y="430"/>
                  <a:pt x="62" y="434"/>
                  <a:pt x="78" y="437"/>
                </a:cubicBezTo>
                <a:cubicBezTo>
                  <a:pt x="86" y="439"/>
                  <a:pt x="93" y="441"/>
                  <a:pt x="102" y="442"/>
                </a:cubicBezTo>
                <a:cubicBezTo>
                  <a:pt x="110" y="443"/>
                  <a:pt x="118" y="447"/>
                  <a:pt x="126" y="448"/>
                </a:cubicBezTo>
                <a:cubicBezTo>
                  <a:pt x="144" y="451"/>
                  <a:pt x="163" y="455"/>
                  <a:pt x="181" y="454"/>
                </a:cubicBezTo>
                <a:cubicBezTo>
                  <a:pt x="201" y="453"/>
                  <a:pt x="221" y="452"/>
                  <a:pt x="241" y="452"/>
                </a:cubicBezTo>
                <a:cubicBezTo>
                  <a:pt x="280" y="450"/>
                  <a:pt x="318" y="448"/>
                  <a:pt x="357" y="446"/>
                </a:cubicBezTo>
                <a:cubicBezTo>
                  <a:pt x="399" y="443"/>
                  <a:pt x="440" y="440"/>
                  <a:pt x="481" y="438"/>
                </a:cubicBezTo>
                <a:cubicBezTo>
                  <a:pt x="490" y="438"/>
                  <a:pt x="498" y="435"/>
                  <a:pt x="507" y="434"/>
                </a:cubicBezTo>
                <a:cubicBezTo>
                  <a:pt x="517" y="433"/>
                  <a:pt x="527" y="434"/>
                  <a:pt x="537" y="435"/>
                </a:cubicBezTo>
                <a:cubicBezTo>
                  <a:pt x="541" y="435"/>
                  <a:pt x="545" y="436"/>
                  <a:pt x="549" y="436"/>
                </a:cubicBezTo>
                <a:cubicBezTo>
                  <a:pt x="568" y="465"/>
                  <a:pt x="614" y="463"/>
                  <a:pt x="644" y="464"/>
                </a:cubicBezTo>
                <a:cubicBezTo>
                  <a:pt x="686" y="467"/>
                  <a:pt x="733" y="460"/>
                  <a:pt x="766" y="432"/>
                </a:cubicBezTo>
                <a:cubicBezTo>
                  <a:pt x="781" y="419"/>
                  <a:pt x="784" y="401"/>
                  <a:pt x="781" y="382"/>
                </a:cubicBezTo>
                <a:close/>
                <a:moveTo>
                  <a:pt x="747" y="431"/>
                </a:moveTo>
                <a:cubicBezTo>
                  <a:pt x="715" y="451"/>
                  <a:pt x="677" y="455"/>
                  <a:pt x="640" y="453"/>
                </a:cubicBezTo>
                <a:cubicBezTo>
                  <a:pt x="617" y="451"/>
                  <a:pt x="585" y="453"/>
                  <a:pt x="566" y="437"/>
                </a:cubicBezTo>
                <a:cubicBezTo>
                  <a:pt x="572" y="437"/>
                  <a:pt x="578" y="434"/>
                  <a:pt x="585" y="434"/>
                </a:cubicBezTo>
                <a:cubicBezTo>
                  <a:pt x="587" y="434"/>
                  <a:pt x="589" y="432"/>
                  <a:pt x="589" y="430"/>
                </a:cubicBezTo>
                <a:cubicBezTo>
                  <a:pt x="589" y="429"/>
                  <a:pt x="589" y="427"/>
                  <a:pt x="589" y="426"/>
                </a:cubicBezTo>
                <a:cubicBezTo>
                  <a:pt x="589" y="421"/>
                  <a:pt x="583" y="421"/>
                  <a:pt x="582" y="424"/>
                </a:cubicBezTo>
                <a:cubicBezTo>
                  <a:pt x="581" y="422"/>
                  <a:pt x="580" y="420"/>
                  <a:pt x="578" y="420"/>
                </a:cubicBezTo>
                <a:cubicBezTo>
                  <a:pt x="569" y="420"/>
                  <a:pt x="562" y="425"/>
                  <a:pt x="553" y="425"/>
                </a:cubicBezTo>
                <a:cubicBezTo>
                  <a:pt x="552" y="425"/>
                  <a:pt x="552" y="426"/>
                  <a:pt x="551" y="426"/>
                </a:cubicBezTo>
                <a:cubicBezTo>
                  <a:pt x="547" y="425"/>
                  <a:pt x="542" y="425"/>
                  <a:pt x="538" y="425"/>
                </a:cubicBezTo>
                <a:cubicBezTo>
                  <a:pt x="519" y="423"/>
                  <a:pt x="502" y="423"/>
                  <a:pt x="483" y="427"/>
                </a:cubicBezTo>
                <a:cubicBezTo>
                  <a:pt x="464" y="431"/>
                  <a:pt x="442" y="430"/>
                  <a:pt x="422" y="431"/>
                </a:cubicBezTo>
                <a:cubicBezTo>
                  <a:pt x="400" y="432"/>
                  <a:pt x="378" y="434"/>
                  <a:pt x="355" y="435"/>
                </a:cubicBezTo>
                <a:cubicBezTo>
                  <a:pt x="314" y="437"/>
                  <a:pt x="273" y="440"/>
                  <a:pt x="232" y="441"/>
                </a:cubicBezTo>
                <a:cubicBezTo>
                  <a:pt x="195" y="442"/>
                  <a:pt x="155" y="446"/>
                  <a:pt x="119" y="435"/>
                </a:cubicBezTo>
                <a:cubicBezTo>
                  <a:pt x="104" y="430"/>
                  <a:pt x="87" y="428"/>
                  <a:pt x="71" y="425"/>
                </a:cubicBezTo>
                <a:cubicBezTo>
                  <a:pt x="49" y="421"/>
                  <a:pt x="35" y="407"/>
                  <a:pt x="24" y="388"/>
                </a:cubicBezTo>
                <a:cubicBezTo>
                  <a:pt x="14" y="370"/>
                  <a:pt x="23" y="353"/>
                  <a:pt x="37" y="342"/>
                </a:cubicBezTo>
                <a:cubicBezTo>
                  <a:pt x="44" y="336"/>
                  <a:pt x="53" y="333"/>
                  <a:pt x="62" y="330"/>
                </a:cubicBezTo>
                <a:cubicBezTo>
                  <a:pt x="65" y="329"/>
                  <a:pt x="68" y="328"/>
                  <a:pt x="71" y="326"/>
                </a:cubicBezTo>
                <a:cubicBezTo>
                  <a:pt x="72" y="327"/>
                  <a:pt x="72" y="329"/>
                  <a:pt x="73" y="330"/>
                </a:cubicBezTo>
                <a:cubicBezTo>
                  <a:pt x="84" y="351"/>
                  <a:pt x="111" y="356"/>
                  <a:pt x="128" y="338"/>
                </a:cubicBezTo>
                <a:cubicBezTo>
                  <a:pt x="134" y="331"/>
                  <a:pt x="133" y="323"/>
                  <a:pt x="127" y="317"/>
                </a:cubicBezTo>
                <a:cubicBezTo>
                  <a:pt x="119" y="307"/>
                  <a:pt x="103" y="310"/>
                  <a:pt x="91" y="310"/>
                </a:cubicBezTo>
                <a:cubicBezTo>
                  <a:pt x="86" y="310"/>
                  <a:pt x="81" y="311"/>
                  <a:pt x="76" y="313"/>
                </a:cubicBezTo>
                <a:cubicBezTo>
                  <a:pt x="74" y="306"/>
                  <a:pt x="72" y="299"/>
                  <a:pt x="71" y="294"/>
                </a:cubicBezTo>
                <a:cubicBezTo>
                  <a:pt x="63" y="264"/>
                  <a:pt x="57" y="224"/>
                  <a:pt x="80" y="199"/>
                </a:cubicBezTo>
                <a:cubicBezTo>
                  <a:pt x="106" y="172"/>
                  <a:pt x="140" y="160"/>
                  <a:pt x="178" y="163"/>
                </a:cubicBezTo>
                <a:cubicBezTo>
                  <a:pt x="194" y="164"/>
                  <a:pt x="217" y="165"/>
                  <a:pt x="236" y="171"/>
                </a:cubicBezTo>
                <a:cubicBezTo>
                  <a:pt x="236" y="173"/>
                  <a:pt x="236" y="175"/>
                  <a:pt x="236" y="177"/>
                </a:cubicBezTo>
                <a:cubicBezTo>
                  <a:pt x="235" y="191"/>
                  <a:pt x="235" y="206"/>
                  <a:pt x="239" y="219"/>
                </a:cubicBezTo>
                <a:cubicBezTo>
                  <a:pt x="243" y="229"/>
                  <a:pt x="254" y="233"/>
                  <a:pt x="264" y="234"/>
                </a:cubicBezTo>
                <a:cubicBezTo>
                  <a:pt x="292" y="237"/>
                  <a:pt x="283" y="197"/>
                  <a:pt x="274" y="184"/>
                </a:cubicBezTo>
                <a:cubicBezTo>
                  <a:pt x="267" y="174"/>
                  <a:pt x="257" y="168"/>
                  <a:pt x="247" y="163"/>
                </a:cubicBezTo>
                <a:cubicBezTo>
                  <a:pt x="248" y="155"/>
                  <a:pt x="249" y="146"/>
                  <a:pt x="250" y="138"/>
                </a:cubicBezTo>
                <a:cubicBezTo>
                  <a:pt x="254" y="106"/>
                  <a:pt x="266" y="71"/>
                  <a:pt x="290" y="48"/>
                </a:cubicBezTo>
                <a:cubicBezTo>
                  <a:pt x="312" y="26"/>
                  <a:pt x="343" y="17"/>
                  <a:pt x="373" y="23"/>
                </a:cubicBezTo>
                <a:cubicBezTo>
                  <a:pt x="388" y="25"/>
                  <a:pt x="403" y="32"/>
                  <a:pt x="416" y="40"/>
                </a:cubicBezTo>
                <a:cubicBezTo>
                  <a:pt x="433" y="51"/>
                  <a:pt x="442" y="64"/>
                  <a:pt x="447" y="83"/>
                </a:cubicBezTo>
                <a:cubicBezTo>
                  <a:pt x="448" y="88"/>
                  <a:pt x="449" y="93"/>
                  <a:pt x="449" y="98"/>
                </a:cubicBezTo>
                <a:cubicBezTo>
                  <a:pt x="436" y="105"/>
                  <a:pt x="424" y="114"/>
                  <a:pt x="416" y="128"/>
                </a:cubicBezTo>
                <a:cubicBezTo>
                  <a:pt x="407" y="142"/>
                  <a:pt x="414" y="167"/>
                  <a:pt x="427" y="177"/>
                </a:cubicBezTo>
                <a:cubicBezTo>
                  <a:pt x="445" y="191"/>
                  <a:pt x="455" y="152"/>
                  <a:pt x="457" y="143"/>
                </a:cubicBezTo>
                <a:cubicBezTo>
                  <a:pt x="459" y="131"/>
                  <a:pt x="461" y="118"/>
                  <a:pt x="460" y="104"/>
                </a:cubicBezTo>
                <a:cubicBezTo>
                  <a:pt x="461" y="104"/>
                  <a:pt x="461" y="104"/>
                  <a:pt x="462" y="104"/>
                </a:cubicBezTo>
                <a:cubicBezTo>
                  <a:pt x="490" y="91"/>
                  <a:pt x="542" y="79"/>
                  <a:pt x="561" y="112"/>
                </a:cubicBezTo>
                <a:cubicBezTo>
                  <a:pt x="571" y="128"/>
                  <a:pt x="577" y="152"/>
                  <a:pt x="568" y="170"/>
                </a:cubicBezTo>
                <a:cubicBezTo>
                  <a:pt x="567" y="171"/>
                  <a:pt x="566" y="173"/>
                  <a:pt x="565" y="176"/>
                </a:cubicBezTo>
                <a:cubicBezTo>
                  <a:pt x="548" y="181"/>
                  <a:pt x="533" y="191"/>
                  <a:pt x="530" y="208"/>
                </a:cubicBezTo>
                <a:cubicBezTo>
                  <a:pt x="530" y="211"/>
                  <a:pt x="532" y="214"/>
                  <a:pt x="535" y="214"/>
                </a:cubicBezTo>
                <a:cubicBezTo>
                  <a:pt x="552" y="214"/>
                  <a:pt x="564" y="199"/>
                  <a:pt x="573" y="184"/>
                </a:cubicBezTo>
                <a:cubicBezTo>
                  <a:pt x="584" y="181"/>
                  <a:pt x="598" y="183"/>
                  <a:pt x="609" y="184"/>
                </a:cubicBezTo>
                <a:cubicBezTo>
                  <a:pt x="633" y="186"/>
                  <a:pt x="660" y="185"/>
                  <a:pt x="680" y="200"/>
                </a:cubicBezTo>
                <a:cubicBezTo>
                  <a:pt x="706" y="219"/>
                  <a:pt x="706" y="264"/>
                  <a:pt x="686" y="286"/>
                </a:cubicBezTo>
                <a:cubicBezTo>
                  <a:pt x="671" y="301"/>
                  <a:pt x="654" y="309"/>
                  <a:pt x="635" y="313"/>
                </a:cubicBezTo>
                <a:cubicBezTo>
                  <a:pt x="628" y="315"/>
                  <a:pt x="620" y="317"/>
                  <a:pt x="613" y="318"/>
                </a:cubicBezTo>
                <a:cubicBezTo>
                  <a:pt x="606" y="320"/>
                  <a:pt x="608" y="330"/>
                  <a:pt x="615" y="329"/>
                </a:cubicBezTo>
                <a:cubicBezTo>
                  <a:pt x="621" y="328"/>
                  <a:pt x="627" y="327"/>
                  <a:pt x="633" y="325"/>
                </a:cubicBezTo>
                <a:cubicBezTo>
                  <a:pt x="646" y="323"/>
                  <a:pt x="658" y="321"/>
                  <a:pt x="671" y="323"/>
                </a:cubicBezTo>
                <a:cubicBezTo>
                  <a:pt x="689" y="325"/>
                  <a:pt x="709" y="334"/>
                  <a:pt x="726" y="341"/>
                </a:cubicBezTo>
                <a:cubicBezTo>
                  <a:pt x="745" y="349"/>
                  <a:pt x="762" y="360"/>
                  <a:pt x="769" y="380"/>
                </a:cubicBezTo>
                <a:cubicBezTo>
                  <a:pt x="776" y="402"/>
                  <a:pt x="766" y="420"/>
                  <a:pt x="747" y="431"/>
                </a:cubicBezTo>
                <a:close/>
                <a:moveTo>
                  <a:pt x="80" y="323"/>
                </a:moveTo>
                <a:cubicBezTo>
                  <a:pt x="85" y="321"/>
                  <a:pt x="89" y="320"/>
                  <a:pt x="94" y="320"/>
                </a:cubicBezTo>
                <a:cubicBezTo>
                  <a:pt x="101" y="320"/>
                  <a:pt x="109" y="319"/>
                  <a:pt x="116" y="321"/>
                </a:cubicBezTo>
                <a:cubicBezTo>
                  <a:pt x="130" y="325"/>
                  <a:pt x="117" y="334"/>
                  <a:pt x="114" y="336"/>
                </a:cubicBezTo>
                <a:cubicBezTo>
                  <a:pt x="110" y="338"/>
                  <a:pt x="106" y="339"/>
                  <a:pt x="101" y="339"/>
                </a:cubicBezTo>
                <a:cubicBezTo>
                  <a:pt x="92" y="339"/>
                  <a:pt x="85" y="332"/>
                  <a:pt x="80" y="323"/>
                </a:cubicBezTo>
                <a:close/>
                <a:moveTo>
                  <a:pt x="246" y="174"/>
                </a:moveTo>
                <a:cubicBezTo>
                  <a:pt x="262" y="181"/>
                  <a:pt x="274" y="194"/>
                  <a:pt x="273" y="215"/>
                </a:cubicBezTo>
                <a:cubicBezTo>
                  <a:pt x="273" y="229"/>
                  <a:pt x="258" y="223"/>
                  <a:pt x="252" y="219"/>
                </a:cubicBezTo>
                <a:cubicBezTo>
                  <a:pt x="245" y="215"/>
                  <a:pt x="246" y="196"/>
                  <a:pt x="246" y="190"/>
                </a:cubicBezTo>
                <a:cubicBezTo>
                  <a:pt x="246" y="185"/>
                  <a:pt x="246" y="179"/>
                  <a:pt x="246" y="174"/>
                </a:cubicBezTo>
                <a:close/>
                <a:moveTo>
                  <a:pt x="449" y="130"/>
                </a:moveTo>
                <a:cubicBezTo>
                  <a:pt x="447" y="142"/>
                  <a:pt x="446" y="161"/>
                  <a:pt x="435" y="168"/>
                </a:cubicBezTo>
                <a:cubicBezTo>
                  <a:pt x="428" y="172"/>
                  <a:pt x="422" y="144"/>
                  <a:pt x="422" y="140"/>
                </a:cubicBezTo>
                <a:cubicBezTo>
                  <a:pt x="421" y="132"/>
                  <a:pt x="433" y="121"/>
                  <a:pt x="439" y="117"/>
                </a:cubicBezTo>
                <a:cubicBezTo>
                  <a:pt x="442" y="114"/>
                  <a:pt x="446" y="112"/>
                  <a:pt x="450" y="109"/>
                </a:cubicBezTo>
                <a:cubicBezTo>
                  <a:pt x="450" y="116"/>
                  <a:pt x="449" y="123"/>
                  <a:pt x="449" y="130"/>
                </a:cubicBezTo>
                <a:close/>
                <a:moveTo>
                  <a:pt x="552" y="194"/>
                </a:moveTo>
                <a:cubicBezTo>
                  <a:pt x="550" y="196"/>
                  <a:pt x="548" y="198"/>
                  <a:pt x="546" y="199"/>
                </a:cubicBezTo>
                <a:cubicBezTo>
                  <a:pt x="548" y="198"/>
                  <a:pt x="550" y="196"/>
                  <a:pt x="552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91" y="346425"/>
            <a:ext cx="2530287" cy="480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Picture 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7" y="5153971"/>
            <a:ext cx="7672473" cy="201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0" name="Freeform 75"/>
          <p:cNvSpPr>
            <a:spLocks noEditPoints="1"/>
          </p:cNvSpPr>
          <p:nvPr/>
        </p:nvSpPr>
        <p:spPr bwMode="auto">
          <a:xfrm>
            <a:off x="10487697" y="2276873"/>
            <a:ext cx="1566395" cy="837011"/>
          </a:xfrm>
          <a:custGeom>
            <a:avLst/>
            <a:gdLst>
              <a:gd name="T0" fmla="*/ 650 w 801"/>
              <a:gd name="T1" fmla="*/ 343 h 428"/>
              <a:gd name="T2" fmla="*/ 729 w 801"/>
              <a:gd name="T3" fmla="*/ 231 h 428"/>
              <a:gd name="T4" fmla="*/ 705 w 801"/>
              <a:gd name="T5" fmla="*/ 204 h 428"/>
              <a:gd name="T6" fmla="*/ 556 w 801"/>
              <a:gd name="T7" fmla="*/ 160 h 428"/>
              <a:gd name="T8" fmla="*/ 557 w 801"/>
              <a:gd name="T9" fmla="*/ 84 h 428"/>
              <a:gd name="T10" fmla="*/ 480 w 801"/>
              <a:gd name="T11" fmla="*/ 7 h 428"/>
              <a:gd name="T12" fmla="*/ 365 w 801"/>
              <a:gd name="T13" fmla="*/ 29 h 428"/>
              <a:gd name="T14" fmla="*/ 308 w 801"/>
              <a:gd name="T15" fmla="*/ 32 h 428"/>
              <a:gd name="T16" fmla="*/ 103 w 801"/>
              <a:gd name="T17" fmla="*/ 24 h 428"/>
              <a:gd name="T18" fmla="*/ 63 w 801"/>
              <a:gd name="T19" fmla="*/ 126 h 428"/>
              <a:gd name="T20" fmla="*/ 88 w 801"/>
              <a:gd name="T21" fmla="*/ 229 h 428"/>
              <a:gd name="T22" fmla="*/ 68 w 801"/>
              <a:gd name="T23" fmla="*/ 254 h 428"/>
              <a:gd name="T24" fmla="*/ 94 w 801"/>
              <a:gd name="T25" fmla="*/ 406 h 428"/>
              <a:gd name="T26" fmla="*/ 566 w 801"/>
              <a:gd name="T27" fmla="*/ 403 h 428"/>
              <a:gd name="T28" fmla="*/ 708 w 801"/>
              <a:gd name="T29" fmla="*/ 373 h 428"/>
              <a:gd name="T30" fmla="*/ 379 w 801"/>
              <a:gd name="T31" fmla="*/ 407 h 428"/>
              <a:gd name="T32" fmla="*/ 130 w 801"/>
              <a:gd name="T33" fmla="*/ 400 h 428"/>
              <a:gd name="T34" fmla="*/ 22 w 801"/>
              <a:gd name="T35" fmla="*/ 299 h 428"/>
              <a:gd name="T36" fmla="*/ 108 w 801"/>
              <a:gd name="T37" fmla="*/ 265 h 428"/>
              <a:gd name="T38" fmla="*/ 149 w 801"/>
              <a:gd name="T39" fmla="*/ 284 h 428"/>
              <a:gd name="T40" fmla="*/ 108 w 801"/>
              <a:gd name="T41" fmla="*/ 246 h 428"/>
              <a:gd name="T42" fmla="*/ 93 w 801"/>
              <a:gd name="T43" fmla="*/ 49 h 428"/>
              <a:gd name="T44" fmla="*/ 328 w 801"/>
              <a:gd name="T45" fmla="*/ 73 h 428"/>
              <a:gd name="T46" fmla="*/ 323 w 801"/>
              <a:gd name="T47" fmla="*/ 144 h 428"/>
              <a:gd name="T48" fmla="*/ 340 w 801"/>
              <a:gd name="T49" fmla="*/ 74 h 428"/>
              <a:gd name="T50" fmla="*/ 509 w 801"/>
              <a:gd name="T51" fmla="*/ 32 h 428"/>
              <a:gd name="T52" fmla="*/ 526 w 801"/>
              <a:gd name="T53" fmla="*/ 186 h 428"/>
              <a:gd name="T54" fmla="*/ 647 w 801"/>
              <a:gd name="T55" fmla="*/ 144 h 428"/>
              <a:gd name="T56" fmla="*/ 684 w 801"/>
              <a:gd name="T57" fmla="*/ 213 h 428"/>
              <a:gd name="T58" fmla="*/ 637 w 801"/>
              <a:gd name="T59" fmla="*/ 243 h 428"/>
              <a:gd name="T60" fmla="*/ 705 w 801"/>
              <a:gd name="T61" fmla="*/ 228 h 428"/>
              <a:gd name="T62" fmla="*/ 762 w 801"/>
              <a:gd name="T63" fmla="*/ 276 h 428"/>
              <a:gd name="T64" fmla="*/ 128 w 801"/>
              <a:gd name="T65" fmla="*/ 274 h 428"/>
              <a:gd name="T66" fmla="*/ 134 w 801"/>
              <a:gd name="T67" fmla="*/ 284 h 428"/>
              <a:gd name="T68" fmla="*/ 122 w 801"/>
              <a:gd name="T69" fmla="*/ 271 h 428"/>
              <a:gd name="T70" fmla="*/ 336 w 801"/>
              <a:gd name="T71" fmla="*/ 124 h 428"/>
              <a:gd name="T72" fmla="*/ 327 w 801"/>
              <a:gd name="T73" fmla="*/ 120 h 428"/>
              <a:gd name="T74" fmla="*/ 336 w 801"/>
              <a:gd name="T75" fmla="*/ 124 h 428"/>
              <a:gd name="T76" fmla="*/ 670 w 801"/>
              <a:gd name="T77" fmla="*/ 222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1" h="428">
                <a:moveTo>
                  <a:pt x="650" y="334"/>
                </a:moveTo>
                <a:cubicBezTo>
                  <a:pt x="644" y="334"/>
                  <a:pt x="644" y="343"/>
                  <a:pt x="650" y="343"/>
                </a:cubicBezTo>
                <a:cubicBezTo>
                  <a:pt x="687" y="343"/>
                  <a:pt x="801" y="324"/>
                  <a:pt x="767" y="263"/>
                </a:cubicBezTo>
                <a:cubicBezTo>
                  <a:pt x="759" y="249"/>
                  <a:pt x="741" y="241"/>
                  <a:pt x="729" y="231"/>
                </a:cubicBezTo>
                <a:cubicBezTo>
                  <a:pt x="719" y="223"/>
                  <a:pt x="709" y="218"/>
                  <a:pt x="697" y="215"/>
                </a:cubicBezTo>
                <a:cubicBezTo>
                  <a:pt x="700" y="211"/>
                  <a:pt x="703" y="208"/>
                  <a:pt x="705" y="204"/>
                </a:cubicBezTo>
                <a:cubicBezTo>
                  <a:pt x="718" y="181"/>
                  <a:pt x="703" y="159"/>
                  <a:pt x="685" y="146"/>
                </a:cubicBezTo>
                <a:cubicBezTo>
                  <a:pt x="647" y="120"/>
                  <a:pt x="595" y="135"/>
                  <a:pt x="556" y="160"/>
                </a:cubicBezTo>
                <a:cubicBezTo>
                  <a:pt x="560" y="154"/>
                  <a:pt x="562" y="148"/>
                  <a:pt x="564" y="141"/>
                </a:cubicBezTo>
                <a:cubicBezTo>
                  <a:pt x="570" y="122"/>
                  <a:pt x="563" y="102"/>
                  <a:pt x="557" y="84"/>
                </a:cubicBezTo>
                <a:cubicBezTo>
                  <a:pt x="551" y="67"/>
                  <a:pt x="543" y="52"/>
                  <a:pt x="531" y="38"/>
                </a:cubicBezTo>
                <a:cubicBezTo>
                  <a:pt x="517" y="22"/>
                  <a:pt x="499" y="15"/>
                  <a:pt x="480" y="7"/>
                </a:cubicBezTo>
                <a:cubicBezTo>
                  <a:pt x="464" y="1"/>
                  <a:pt x="441" y="2"/>
                  <a:pt x="424" y="5"/>
                </a:cubicBezTo>
                <a:cubicBezTo>
                  <a:pt x="403" y="8"/>
                  <a:pt x="382" y="15"/>
                  <a:pt x="365" y="29"/>
                </a:cubicBezTo>
                <a:cubicBezTo>
                  <a:pt x="352" y="39"/>
                  <a:pt x="342" y="50"/>
                  <a:pt x="334" y="63"/>
                </a:cubicBezTo>
                <a:cubicBezTo>
                  <a:pt x="327" y="51"/>
                  <a:pt x="318" y="40"/>
                  <a:pt x="308" y="32"/>
                </a:cubicBezTo>
                <a:cubicBezTo>
                  <a:pt x="281" y="8"/>
                  <a:pt x="244" y="1"/>
                  <a:pt x="209" y="1"/>
                </a:cubicBezTo>
                <a:cubicBezTo>
                  <a:pt x="173" y="0"/>
                  <a:pt x="133" y="1"/>
                  <a:pt x="103" y="24"/>
                </a:cubicBezTo>
                <a:cubicBezTo>
                  <a:pt x="90" y="34"/>
                  <a:pt x="80" y="48"/>
                  <a:pt x="71" y="62"/>
                </a:cubicBezTo>
                <a:cubicBezTo>
                  <a:pt x="61" y="81"/>
                  <a:pt x="63" y="106"/>
                  <a:pt x="63" y="126"/>
                </a:cubicBezTo>
                <a:cubicBezTo>
                  <a:pt x="64" y="150"/>
                  <a:pt x="69" y="173"/>
                  <a:pt x="76" y="196"/>
                </a:cubicBezTo>
                <a:cubicBezTo>
                  <a:pt x="80" y="207"/>
                  <a:pt x="84" y="218"/>
                  <a:pt x="88" y="229"/>
                </a:cubicBezTo>
                <a:cubicBezTo>
                  <a:pt x="91" y="238"/>
                  <a:pt x="97" y="246"/>
                  <a:pt x="102" y="253"/>
                </a:cubicBezTo>
                <a:cubicBezTo>
                  <a:pt x="90" y="252"/>
                  <a:pt x="77" y="252"/>
                  <a:pt x="68" y="254"/>
                </a:cubicBezTo>
                <a:cubicBezTo>
                  <a:pt x="34" y="260"/>
                  <a:pt x="0" y="295"/>
                  <a:pt x="4" y="331"/>
                </a:cubicBezTo>
                <a:cubicBezTo>
                  <a:pt x="8" y="374"/>
                  <a:pt x="57" y="398"/>
                  <a:pt x="94" y="406"/>
                </a:cubicBezTo>
                <a:cubicBezTo>
                  <a:pt x="200" y="428"/>
                  <a:pt x="312" y="422"/>
                  <a:pt x="419" y="419"/>
                </a:cubicBezTo>
                <a:cubicBezTo>
                  <a:pt x="469" y="417"/>
                  <a:pt x="517" y="411"/>
                  <a:pt x="566" y="403"/>
                </a:cubicBezTo>
                <a:cubicBezTo>
                  <a:pt x="614" y="395"/>
                  <a:pt x="663" y="393"/>
                  <a:pt x="710" y="381"/>
                </a:cubicBezTo>
                <a:cubicBezTo>
                  <a:pt x="716" y="379"/>
                  <a:pt x="713" y="371"/>
                  <a:pt x="708" y="373"/>
                </a:cubicBezTo>
                <a:cubicBezTo>
                  <a:pt x="657" y="386"/>
                  <a:pt x="603" y="387"/>
                  <a:pt x="550" y="395"/>
                </a:cubicBezTo>
                <a:cubicBezTo>
                  <a:pt x="493" y="403"/>
                  <a:pt x="437" y="406"/>
                  <a:pt x="379" y="407"/>
                </a:cubicBezTo>
                <a:cubicBezTo>
                  <a:pt x="324" y="408"/>
                  <a:pt x="268" y="410"/>
                  <a:pt x="212" y="408"/>
                </a:cubicBezTo>
                <a:cubicBezTo>
                  <a:pt x="185" y="408"/>
                  <a:pt x="157" y="404"/>
                  <a:pt x="130" y="400"/>
                </a:cubicBezTo>
                <a:cubicBezTo>
                  <a:pt x="100" y="396"/>
                  <a:pt x="69" y="393"/>
                  <a:pt x="44" y="373"/>
                </a:cubicBezTo>
                <a:cubicBezTo>
                  <a:pt x="21" y="354"/>
                  <a:pt x="5" y="328"/>
                  <a:pt x="22" y="299"/>
                </a:cubicBezTo>
                <a:cubicBezTo>
                  <a:pt x="35" y="276"/>
                  <a:pt x="64" y="261"/>
                  <a:pt x="89" y="262"/>
                </a:cubicBezTo>
                <a:cubicBezTo>
                  <a:pt x="96" y="263"/>
                  <a:pt x="102" y="263"/>
                  <a:pt x="108" y="265"/>
                </a:cubicBezTo>
                <a:cubicBezTo>
                  <a:pt x="112" y="276"/>
                  <a:pt x="121" y="291"/>
                  <a:pt x="134" y="295"/>
                </a:cubicBezTo>
                <a:cubicBezTo>
                  <a:pt x="141" y="297"/>
                  <a:pt x="151" y="293"/>
                  <a:pt x="149" y="284"/>
                </a:cubicBezTo>
                <a:cubicBezTo>
                  <a:pt x="144" y="269"/>
                  <a:pt x="130" y="260"/>
                  <a:pt x="114" y="256"/>
                </a:cubicBezTo>
                <a:cubicBezTo>
                  <a:pt x="112" y="252"/>
                  <a:pt x="110" y="249"/>
                  <a:pt x="108" y="246"/>
                </a:cubicBezTo>
                <a:cubicBezTo>
                  <a:pt x="100" y="233"/>
                  <a:pt x="96" y="219"/>
                  <a:pt x="90" y="205"/>
                </a:cubicBezTo>
                <a:cubicBezTo>
                  <a:pt x="72" y="158"/>
                  <a:pt x="61" y="91"/>
                  <a:pt x="93" y="49"/>
                </a:cubicBezTo>
                <a:cubicBezTo>
                  <a:pt x="121" y="13"/>
                  <a:pt x="167" y="11"/>
                  <a:pt x="209" y="11"/>
                </a:cubicBezTo>
                <a:cubicBezTo>
                  <a:pt x="257" y="11"/>
                  <a:pt x="306" y="29"/>
                  <a:pt x="328" y="73"/>
                </a:cubicBezTo>
                <a:cubicBezTo>
                  <a:pt x="321" y="88"/>
                  <a:pt x="317" y="103"/>
                  <a:pt x="316" y="120"/>
                </a:cubicBezTo>
                <a:cubicBezTo>
                  <a:pt x="316" y="129"/>
                  <a:pt x="315" y="139"/>
                  <a:pt x="323" y="144"/>
                </a:cubicBezTo>
                <a:cubicBezTo>
                  <a:pt x="331" y="150"/>
                  <a:pt x="342" y="136"/>
                  <a:pt x="344" y="130"/>
                </a:cubicBezTo>
                <a:cubicBezTo>
                  <a:pt x="351" y="112"/>
                  <a:pt x="348" y="92"/>
                  <a:pt x="340" y="74"/>
                </a:cubicBezTo>
                <a:cubicBezTo>
                  <a:pt x="344" y="68"/>
                  <a:pt x="348" y="62"/>
                  <a:pt x="353" y="56"/>
                </a:cubicBezTo>
                <a:cubicBezTo>
                  <a:pt x="390" y="11"/>
                  <a:pt x="460" y="1"/>
                  <a:pt x="509" y="32"/>
                </a:cubicBezTo>
                <a:cubicBezTo>
                  <a:pt x="533" y="48"/>
                  <a:pt x="544" y="76"/>
                  <a:pt x="552" y="102"/>
                </a:cubicBezTo>
                <a:cubicBezTo>
                  <a:pt x="562" y="136"/>
                  <a:pt x="546" y="160"/>
                  <a:pt x="526" y="186"/>
                </a:cubicBezTo>
                <a:cubicBezTo>
                  <a:pt x="521" y="191"/>
                  <a:pt x="528" y="199"/>
                  <a:pt x="533" y="193"/>
                </a:cubicBezTo>
                <a:cubicBezTo>
                  <a:pt x="562" y="162"/>
                  <a:pt x="604" y="142"/>
                  <a:pt x="647" y="144"/>
                </a:cubicBezTo>
                <a:cubicBezTo>
                  <a:pt x="670" y="146"/>
                  <a:pt x="703" y="163"/>
                  <a:pt x="699" y="190"/>
                </a:cubicBezTo>
                <a:cubicBezTo>
                  <a:pt x="697" y="199"/>
                  <a:pt x="692" y="206"/>
                  <a:pt x="684" y="213"/>
                </a:cubicBezTo>
                <a:cubicBezTo>
                  <a:pt x="665" y="211"/>
                  <a:pt x="629" y="211"/>
                  <a:pt x="631" y="238"/>
                </a:cubicBezTo>
                <a:cubicBezTo>
                  <a:pt x="632" y="241"/>
                  <a:pt x="633" y="244"/>
                  <a:pt x="637" y="243"/>
                </a:cubicBezTo>
                <a:cubicBezTo>
                  <a:pt x="653" y="242"/>
                  <a:pt x="673" y="235"/>
                  <a:pt x="688" y="223"/>
                </a:cubicBezTo>
                <a:cubicBezTo>
                  <a:pt x="695" y="225"/>
                  <a:pt x="702" y="226"/>
                  <a:pt x="705" y="228"/>
                </a:cubicBezTo>
                <a:cubicBezTo>
                  <a:pt x="715" y="233"/>
                  <a:pt x="725" y="240"/>
                  <a:pt x="733" y="249"/>
                </a:cubicBezTo>
                <a:cubicBezTo>
                  <a:pt x="744" y="259"/>
                  <a:pt x="756" y="261"/>
                  <a:pt x="762" y="276"/>
                </a:cubicBezTo>
                <a:cubicBezTo>
                  <a:pt x="780" y="320"/>
                  <a:pt x="673" y="333"/>
                  <a:pt x="650" y="334"/>
                </a:cubicBezTo>
                <a:close/>
                <a:moveTo>
                  <a:pt x="128" y="274"/>
                </a:moveTo>
                <a:cubicBezTo>
                  <a:pt x="132" y="277"/>
                  <a:pt x="135" y="279"/>
                  <a:pt x="138" y="283"/>
                </a:cubicBezTo>
                <a:cubicBezTo>
                  <a:pt x="137" y="283"/>
                  <a:pt x="135" y="284"/>
                  <a:pt x="134" y="284"/>
                </a:cubicBezTo>
                <a:cubicBezTo>
                  <a:pt x="129" y="281"/>
                  <a:pt x="126" y="277"/>
                  <a:pt x="123" y="273"/>
                </a:cubicBezTo>
                <a:cubicBezTo>
                  <a:pt x="123" y="272"/>
                  <a:pt x="122" y="271"/>
                  <a:pt x="122" y="271"/>
                </a:cubicBezTo>
                <a:cubicBezTo>
                  <a:pt x="124" y="272"/>
                  <a:pt x="126" y="273"/>
                  <a:pt x="128" y="274"/>
                </a:cubicBezTo>
                <a:close/>
                <a:moveTo>
                  <a:pt x="336" y="124"/>
                </a:moveTo>
                <a:cubicBezTo>
                  <a:pt x="336" y="121"/>
                  <a:pt x="329" y="139"/>
                  <a:pt x="327" y="133"/>
                </a:cubicBezTo>
                <a:cubicBezTo>
                  <a:pt x="326" y="129"/>
                  <a:pt x="326" y="124"/>
                  <a:pt x="327" y="120"/>
                </a:cubicBezTo>
                <a:cubicBezTo>
                  <a:pt x="327" y="108"/>
                  <a:pt x="329" y="97"/>
                  <a:pt x="334" y="87"/>
                </a:cubicBezTo>
                <a:cubicBezTo>
                  <a:pt x="337" y="99"/>
                  <a:pt x="339" y="112"/>
                  <a:pt x="336" y="124"/>
                </a:cubicBezTo>
                <a:close/>
                <a:moveTo>
                  <a:pt x="643" y="232"/>
                </a:moveTo>
                <a:cubicBezTo>
                  <a:pt x="646" y="224"/>
                  <a:pt x="658" y="222"/>
                  <a:pt x="670" y="222"/>
                </a:cubicBezTo>
                <a:cubicBezTo>
                  <a:pt x="661" y="227"/>
                  <a:pt x="651" y="231"/>
                  <a:pt x="643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25" name="Picture 1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068" y="188642"/>
            <a:ext cx="1895427" cy="191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" name="Picture 1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843" y="575257"/>
            <a:ext cx="1263618" cy="123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Freeform 76"/>
          <p:cNvSpPr>
            <a:spLocks noEditPoints="1"/>
          </p:cNvSpPr>
          <p:nvPr/>
        </p:nvSpPr>
        <p:spPr bwMode="auto">
          <a:xfrm>
            <a:off x="5253359" y="1200223"/>
            <a:ext cx="1413311" cy="761013"/>
          </a:xfrm>
          <a:custGeom>
            <a:avLst/>
            <a:gdLst>
              <a:gd name="T0" fmla="*/ 760 w 875"/>
              <a:gd name="T1" fmla="*/ 271 h 471"/>
              <a:gd name="T2" fmla="*/ 726 w 875"/>
              <a:gd name="T3" fmla="*/ 241 h 471"/>
              <a:gd name="T4" fmla="*/ 516 w 875"/>
              <a:gd name="T5" fmla="*/ 125 h 471"/>
              <a:gd name="T6" fmla="*/ 406 w 875"/>
              <a:gd name="T7" fmla="*/ 10 h 471"/>
              <a:gd name="T8" fmla="*/ 172 w 875"/>
              <a:gd name="T9" fmla="*/ 159 h 471"/>
              <a:gd name="T10" fmla="*/ 146 w 875"/>
              <a:gd name="T11" fmla="*/ 308 h 471"/>
              <a:gd name="T12" fmla="*/ 125 w 875"/>
              <a:gd name="T13" fmla="*/ 315 h 471"/>
              <a:gd name="T14" fmla="*/ 11 w 875"/>
              <a:gd name="T15" fmla="*/ 374 h 471"/>
              <a:gd name="T16" fmla="*/ 469 w 875"/>
              <a:gd name="T17" fmla="*/ 452 h 471"/>
              <a:gd name="T18" fmla="*/ 712 w 875"/>
              <a:gd name="T19" fmla="*/ 427 h 471"/>
              <a:gd name="T20" fmla="*/ 609 w 875"/>
              <a:gd name="T21" fmla="*/ 440 h 471"/>
              <a:gd name="T22" fmla="*/ 393 w 875"/>
              <a:gd name="T23" fmla="*/ 440 h 471"/>
              <a:gd name="T24" fmla="*/ 76 w 875"/>
              <a:gd name="T25" fmla="*/ 427 h 471"/>
              <a:gd name="T26" fmla="*/ 99 w 875"/>
              <a:gd name="T27" fmla="*/ 323 h 471"/>
              <a:gd name="T28" fmla="*/ 159 w 875"/>
              <a:gd name="T29" fmla="*/ 353 h 471"/>
              <a:gd name="T30" fmla="*/ 156 w 875"/>
              <a:gd name="T31" fmla="*/ 318 h 471"/>
              <a:gd name="T32" fmla="*/ 212 w 875"/>
              <a:gd name="T33" fmla="*/ 115 h 471"/>
              <a:gd name="T34" fmla="*/ 499 w 875"/>
              <a:gd name="T35" fmla="*/ 101 h 471"/>
              <a:gd name="T36" fmla="*/ 487 w 875"/>
              <a:gd name="T37" fmla="*/ 132 h 471"/>
              <a:gd name="T38" fmla="*/ 505 w 875"/>
              <a:gd name="T39" fmla="*/ 199 h 471"/>
              <a:gd name="T40" fmla="*/ 532 w 875"/>
              <a:gd name="T41" fmla="*/ 135 h 471"/>
              <a:gd name="T42" fmla="*/ 712 w 875"/>
              <a:gd name="T43" fmla="*/ 251 h 471"/>
              <a:gd name="T44" fmla="*/ 644 w 875"/>
              <a:gd name="T45" fmla="*/ 309 h 471"/>
              <a:gd name="T46" fmla="*/ 701 w 875"/>
              <a:gd name="T47" fmla="*/ 296 h 471"/>
              <a:gd name="T48" fmla="*/ 746 w 875"/>
              <a:gd name="T49" fmla="*/ 284 h 471"/>
              <a:gd name="T50" fmla="*/ 814 w 875"/>
              <a:gd name="T51" fmla="*/ 388 h 471"/>
              <a:gd name="T52" fmla="*/ 711 w 875"/>
              <a:gd name="T53" fmla="*/ 418 h 471"/>
              <a:gd name="T54" fmla="*/ 834 w 875"/>
              <a:gd name="T55" fmla="*/ 392 h 471"/>
              <a:gd name="T56" fmla="*/ 177 w 875"/>
              <a:gd name="T57" fmla="*/ 353 h 471"/>
              <a:gd name="T58" fmla="*/ 158 w 875"/>
              <a:gd name="T59" fmla="*/ 327 h 471"/>
              <a:gd name="T60" fmla="*/ 177 w 875"/>
              <a:gd name="T61" fmla="*/ 353 h 471"/>
              <a:gd name="T62" fmla="*/ 449 w 875"/>
              <a:gd name="T63" fmla="*/ 194 h 471"/>
              <a:gd name="T64" fmla="*/ 507 w 875"/>
              <a:gd name="T65" fmla="*/ 1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5" h="471">
                <a:moveTo>
                  <a:pt x="858" y="311"/>
                </a:moveTo>
                <a:cubicBezTo>
                  <a:pt x="839" y="277"/>
                  <a:pt x="794" y="273"/>
                  <a:pt x="760" y="271"/>
                </a:cubicBezTo>
                <a:cubicBezTo>
                  <a:pt x="745" y="271"/>
                  <a:pt x="731" y="271"/>
                  <a:pt x="718" y="273"/>
                </a:cubicBezTo>
                <a:cubicBezTo>
                  <a:pt x="724" y="262"/>
                  <a:pt x="729" y="250"/>
                  <a:pt x="726" y="241"/>
                </a:cubicBezTo>
                <a:cubicBezTo>
                  <a:pt x="713" y="192"/>
                  <a:pt x="675" y="160"/>
                  <a:pt x="630" y="140"/>
                </a:cubicBezTo>
                <a:cubicBezTo>
                  <a:pt x="595" y="125"/>
                  <a:pt x="554" y="119"/>
                  <a:pt x="516" y="125"/>
                </a:cubicBezTo>
                <a:cubicBezTo>
                  <a:pt x="514" y="114"/>
                  <a:pt x="511" y="103"/>
                  <a:pt x="508" y="93"/>
                </a:cubicBezTo>
                <a:cubicBezTo>
                  <a:pt x="491" y="48"/>
                  <a:pt x="452" y="19"/>
                  <a:pt x="406" y="10"/>
                </a:cubicBezTo>
                <a:cubicBezTo>
                  <a:pt x="357" y="0"/>
                  <a:pt x="310" y="17"/>
                  <a:pt x="270" y="44"/>
                </a:cubicBezTo>
                <a:cubicBezTo>
                  <a:pt x="229" y="73"/>
                  <a:pt x="196" y="115"/>
                  <a:pt x="172" y="159"/>
                </a:cubicBezTo>
                <a:cubicBezTo>
                  <a:pt x="161" y="180"/>
                  <a:pt x="151" y="202"/>
                  <a:pt x="146" y="225"/>
                </a:cubicBezTo>
                <a:cubicBezTo>
                  <a:pt x="141" y="253"/>
                  <a:pt x="147" y="280"/>
                  <a:pt x="146" y="308"/>
                </a:cubicBezTo>
                <a:cubicBezTo>
                  <a:pt x="146" y="311"/>
                  <a:pt x="146" y="314"/>
                  <a:pt x="146" y="317"/>
                </a:cubicBezTo>
                <a:cubicBezTo>
                  <a:pt x="137" y="316"/>
                  <a:pt x="129" y="315"/>
                  <a:pt x="125" y="315"/>
                </a:cubicBezTo>
                <a:cubicBezTo>
                  <a:pt x="101" y="312"/>
                  <a:pt x="82" y="312"/>
                  <a:pt x="60" y="322"/>
                </a:cubicBezTo>
                <a:cubicBezTo>
                  <a:pt x="37" y="332"/>
                  <a:pt x="19" y="350"/>
                  <a:pt x="11" y="374"/>
                </a:cubicBezTo>
                <a:cubicBezTo>
                  <a:pt x="0" y="412"/>
                  <a:pt x="38" y="428"/>
                  <a:pt x="68" y="436"/>
                </a:cubicBezTo>
                <a:cubicBezTo>
                  <a:pt x="198" y="471"/>
                  <a:pt x="336" y="447"/>
                  <a:pt x="469" y="452"/>
                </a:cubicBezTo>
                <a:cubicBezTo>
                  <a:pt x="511" y="454"/>
                  <a:pt x="552" y="454"/>
                  <a:pt x="594" y="451"/>
                </a:cubicBezTo>
                <a:cubicBezTo>
                  <a:pt x="635" y="447"/>
                  <a:pt x="674" y="445"/>
                  <a:pt x="712" y="427"/>
                </a:cubicBezTo>
                <a:cubicBezTo>
                  <a:pt x="714" y="426"/>
                  <a:pt x="712" y="423"/>
                  <a:pt x="710" y="424"/>
                </a:cubicBezTo>
                <a:cubicBezTo>
                  <a:pt x="677" y="436"/>
                  <a:pt x="644" y="436"/>
                  <a:pt x="609" y="440"/>
                </a:cubicBezTo>
                <a:cubicBezTo>
                  <a:pt x="571" y="444"/>
                  <a:pt x="532" y="444"/>
                  <a:pt x="493" y="443"/>
                </a:cubicBezTo>
                <a:cubicBezTo>
                  <a:pt x="460" y="442"/>
                  <a:pt x="427" y="440"/>
                  <a:pt x="393" y="440"/>
                </a:cubicBezTo>
                <a:cubicBezTo>
                  <a:pt x="354" y="440"/>
                  <a:pt x="316" y="443"/>
                  <a:pt x="277" y="444"/>
                </a:cubicBezTo>
                <a:cubicBezTo>
                  <a:pt x="210" y="445"/>
                  <a:pt x="141" y="443"/>
                  <a:pt x="76" y="427"/>
                </a:cubicBezTo>
                <a:cubicBezTo>
                  <a:pt x="56" y="422"/>
                  <a:pt x="28" y="416"/>
                  <a:pt x="21" y="394"/>
                </a:cubicBezTo>
                <a:cubicBezTo>
                  <a:pt x="9" y="355"/>
                  <a:pt x="68" y="324"/>
                  <a:pt x="99" y="323"/>
                </a:cubicBezTo>
                <a:cubicBezTo>
                  <a:pt x="114" y="323"/>
                  <a:pt x="131" y="324"/>
                  <a:pt x="147" y="326"/>
                </a:cubicBezTo>
                <a:cubicBezTo>
                  <a:pt x="149" y="336"/>
                  <a:pt x="152" y="345"/>
                  <a:pt x="159" y="353"/>
                </a:cubicBezTo>
                <a:cubicBezTo>
                  <a:pt x="167" y="362"/>
                  <a:pt x="189" y="370"/>
                  <a:pt x="199" y="360"/>
                </a:cubicBezTo>
                <a:cubicBezTo>
                  <a:pt x="223" y="333"/>
                  <a:pt x="186" y="323"/>
                  <a:pt x="156" y="318"/>
                </a:cubicBezTo>
                <a:cubicBezTo>
                  <a:pt x="155" y="307"/>
                  <a:pt x="157" y="296"/>
                  <a:pt x="155" y="285"/>
                </a:cubicBezTo>
                <a:cubicBezTo>
                  <a:pt x="147" y="221"/>
                  <a:pt x="175" y="165"/>
                  <a:pt x="212" y="115"/>
                </a:cubicBezTo>
                <a:cubicBezTo>
                  <a:pt x="247" y="69"/>
                  <a:pt x="295" y="30"/>
                  <a:pt x="353" y="19"/>
                </a:cubicBezTo>
                <a:cubicBezTo>
                  <a:pt x="414" y="7"/>
                  <a:pt x="480" y="41"/>
                  <a:pt x="499" y="101"/>
                </a:cubicBezTo>
                <a:cubicBezTo>
                  <a:pt x="502" y="109"/>
                  <a:pt x="504" y="118"/>
                  <a:pt x="505" y="127"/>
                </a:cubicBezTo>
                <a:cubicBezTo>
                  <a:pt x="499" y="128"/>
                  <a:pt x="493" y="130"/>
                  <a:pt x="487" y="132"/>
                </a:cubicBezTo>
                <a:cubicBezTo>
                  <a:pt x="448" y="144"/>
                  <a:pt x="432" y="169"/>
                  <a:pt x="438" y="209"/>
                </a:cubicBezTo>
                <a:cubicBezTo>
                  <a:pt x="444" y="245"/>
                  <a:pt x="493" y="216"/>
                  <a:pt x="505" y="199"/>
                </a:cubicBezTo>
                <a:cubicBezTo>
                  <a:pt x="516" y="182"/>
                  <a:pt x="519" y="159"/>
                  <a:pt x="517" y="136"/>
                </a:cubicBezTo>
                <a:cubicBezTo>
                  <a:pt x="522" y="136"/>
                  <a:pt x="527" y="135"/>
                  <a:pt x="532" y="135"/>
                </a:cubicBezTo>
                <a:cubicBezTo>
                  <a:pt x="579" y="132"/>
                  <a:pt x="627" y="146"/>
                  <a:pt x="665" y="174"/>
                </a:cubicBezTo>
                <a:cubicBezTo>
                  <a:pt x="687" y="189"/>
                  <a:pt x="719" y="222"/>
                  <a:pt x="712" y="251"/>
                </a:cubicBezTo>
                <a:cubicBezTo>
                  <a:pt x="711" y="260"/>
                  <a:pt x="707" y="269"/>
                  <a:pt x="701" y="276"/>
                </a:cubicBezTo>
                <a:cubicBezTo>
                  <a:pt x="681" y="282"/>
                  <a:pt x="663" y="292"/>
                  <a:pt x="644" y="309"/>
                </a:cubicBezTo>
                <a:cubicBezTo>
                  <a:pt x="640" y="312"/>
                  <a:pt x="642" y="320"/>
                  <a:pt x="648" y="320"/>
                </a:cubicBezTo>
                <a:cubicBezTo>
                  <a:pt x="669" y="319"/>
                  <a:pt x="686" y="310"/>
                  <a:pt x="701" y="296"/>
                </a:cubicBezTo>
                <a:cubicBezTo>
                  <a:pt x="703" y="294"/>
                  <a:pt x="705" y="291"/>
                  <a:pt x="708" y="288"/>
                </a:cubicBezTo>
                <a:cubicBezTo>
                  <a:pt x="719" y="285"/>
                  <a:pt x="732" y="284"/>
                  <a:pt x="746" y="284"/>
                </a:cubicBezTo>
                <a:cubicBezTo>
                  <a:pt x="778" y="285"/>
                  <a:pt x="816" y="286"/>
                  <a:pt x="840" y="310"/>
                </a:cubicBezTo>
                <a:cubicBezTo>
                  <a:pt x="871" y="341"/>
                  <a:pt x="842" y="372"/>
                  <a:pt x="814" y="388"/>
                </a:cubicBezTo>
                <a:cubicBezTo>
                  <a:pt x="782" y="407"/>
                  <a:pt x="748" y="407"/>
                  <a:pt x="712" y="406"/>
                </a:cubicBezTo>
                <a:cubicBezTo>
                  <a:pt x="705" y="406"/>
                  <a:pt x="704" y="417"/>
                  <a:pt x="711" y="418"/>
                </a:cubicBezTo>
                <a:cubicBezTo>
                  <a:pt x="737" y="419"/>
                  <a:pt x="762" y="420"/>
                  <a:pt x="788" y="416"/>
                </a:cubicBezTo>
                <a:cubicBezTo>
                  <a:pt x="803" y="413"/>
                  <a:pt x="821" y="400"/>
                  <a:pt x="834" y="392"/>
                </a:cubicBezTo>
                <a:cubicBezTo>
                  <a:pt x="864" y="372"/>
                  <a:pt x="875" y="343"/>
                  <a:pt x="858" y="311"/>
                </a:cubicBezTo>
                <a:close/>
                <a:moveTo>
                  <a:pt x="177" y="353"/>
                </a:moveTo>
                <a:cubicBezTo>
                  <a:pt x="170" y="350"/>
                  <a:pt x="165" y="346"/>
                  <a:pt x="162" y="340"/>
                </a:cubicBezTo>
                <a:cubicBezTo>
                  <a:pt x="160" y="336"/>
                  <a:pt x="158" y="332"/>
                  <a:pt x="158" y="327"/>
                </a:cubicBezTo>
                <a:cubicBezTo>
                  <a:pt x="167" y="329"/>
                  <a:pt x="176" y="331"/>
                  <a:pt x="184" y="333"/>
                </a:cubicBezTo>
                <a:cubicBezTo>
                  <a:pt x="182" y="340"/>
                  <a:pt x="179" y="346"/>
                  <a:pt x="177" y="353"/>
                </a:cubicBezTo>
                <a:close/>
                <a:moveTo>
                  <a:pt x="478" y="209"/>
                </a:moveTo>
                <a:cubicBezTo>
                  <a:pt x="462" y="218"/>
                  <a:pt x="448" y="213"/>
                  <a:pt x="449" y="194"/>
                </a:cubicBezTo>
                <a:cubicBezTo>
                  <a:pt x="449" y="182"/>
                  <a:pt x="449" y="169"/>
                  <a:pt x="457" y="160"/>
                </a:cubicBezTo>
                <a:cubicBezTo>
                  <a:pt x="469" y="148"/>
                  <a:pt x="488" y="141"/>
                  <a:pt x="507" y="138"/>
                </a:cubicBezTo>
                <a:cubicBezTo>
                  <a:pt x="509" y="166"/>
                  <a:pt x="502" y="196"/>
                  <a:pt x="478" y="2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49" name="组合 1148"/>
          <p:cNvGrpSpPr/>
          <p:nvPr/>
        </p:nvGrpSpPr>
        <p:grpSpPr>
          <a:xfrm>
            <a:off x="7995541" y="5025873"/>
            <a:ext cx="2216302" cy="1755929"/>
            <a:chOff x="4803775" y="2409826"/>
            <a:chExt cx="2590801" cy="2052637"/>
          </a:xfrm>
          <a:solidFill>
            <a:schemeClr val="bg1"/>
          </a:solidFill>
        </p:grpSpPr>
        <p:sp>
          <p:nvSpPr>
            <p:cNvPr id="1134" name="Freeform 118"/>
            <p:cNvSpPr>
              <a:spLocks noEditPoints="1"/>
            </p:cNvSpPr>
            <p:nvPr/>
          </p:nvSpPr>
          <p:spPr bwMode="auto">
            <a:xfrm>
              <a:off x="4803775" y="2740025"/>
              <a:ext cx="1233488" cy="1703387"/>
            </a:xfrm>
            <a:custGeom>
              <a:avLst/>
              <a:gdLst>
                <a:gd name="T0" fmla="*/ 294 w 329"/>
                <a:gd name="T1" fmla="*/ 164 h 454"/>
                <a:gd name="T2" fmla="*/ 276 w 329"/>
                <a:gd name="T3" fmla="*/ 135 h 454"/>
                <a:gd name="T4" fmla="*/ 258 w 329"/>
                <a:gd name="T5" fmla="*/ 99 h 454"/>
                <a:gd name="T6" fmla="*/ 39 w 329"/>
                <a:gd name="T7" fmla="*/ 156 h 454"/>
                <a:gd name="T8" fmla="*/ 98 w 329"/>
                <a:gd name="T9" fmla="*/ 231 h 454"/>
                <a:gd name="T10" fmla="*/ 34 w 329"/>
                <a:gd name="T11" fmla="*/ 206 h 454"/>
                <a:gd name="T12" fmla="*/ 11 w 329"/>
                <a:gd name="T13" fmla="*/ 216 h 454"/>
                <a:gd name="T14" fmla="*/ 83 w 329"/>
                <a:gd name="T15" fmla="*/ 307 h 454"/>
                <a:gd name="T16" fmla="*/ 69 w 329"/>
                <a:gd name="T17" fmla="*/ 377 h 454"/>
                <a:gd name="T18" fmla="*/ 85 w 329"/>
                <a:gd name="T19" fmla="*/ 450 h 454"/>
                <a:gd name="T20" fmla="*/ 83 w 329"/>
                <a:gd name="T21" fmla="*/ 389 h 454"/>
                <a:gd name="T22" fmla="*/ 145 w 329"/>
                <a:gd name="T23" fmla="*/ 326 h 454"/>
                <a:gd name="T24" fmla="*/ 111 w 329"/>
                <a:gd name="T25" fmla="*/ 338 h 454"/>
                <a:gd name="T26" fmla="*/ 160 w 329"/>
                <a:gd name="T27" fmla="*/ 325 h 454"/>
                <a:gd name="T28" fmla="*/ 258 w 329"/>
                <a:gd name="T29" fmla="*/ 406 h 454"/>
                <a:gd name="T30" fmla="*/ 264 w 329"/>
                <a:gd name="T31" fmla="*/ 396 h 454"/>
                <a:gd name="T32" fmla="*/ 207 w 329"/>
                <a:gd name="T33" fmla="*/ 354 h 454"/>
                <a:gd name="T34" fmla="*/ 207 w 329"/>
                <a:gd name="T35" fmla="*/ 236 h 454"/>
                <a:gd name="T36" fmla="*/ 315 w 329"/>
                <a:gd name="T37" fmla="*/ 140 h 454"/>
                <a:gd name="T38" fmla="*/ 260 w 329"/>
                <a:gd name="T39" fmla="*/ 122 h 454"/>
                <a:gd name="T40" fmla="*/ 12 w 329"/>
                <a:gd name="T41" fmla="*/ 211 h 454"/>
                <a:gd name="T42" fmla="*/ 104 w 329"/>
                <a:gd name="T43" fmla="*/ 430 h 454"/>
                <a:gd name="T44" fmla="*/ 277 w 329"/>
                <a:gd name="T45" fmla="*/ 418 h 454"/>
                <a:gd name="T46" fmla="*/ 264 w 329"/>
                <a:gd name="T47" fmla="*/ 403 h 454"/>
                <a:gd name="T48" fmla="*/ 251 w 329"/>
                <a:gd name="T49" fmla="*/ 106 h 454"/>
                <a:gd name="T50" fmla="*/ 227 w 329"/>
                <a:gd name="T51" fmla="*/ 102 h 454"/>
                <a:gd name="T52" fmla="*/ 204 w 329"/>
                <a:gd name="T53" fmla="*/ 100 h 454"/>
                <a:gd name="T54" fmla="*/ 199 w 329"/>
                <a:gd name="T55" fmla="*/ 101 h 454"/>
                <a:gd name="T56" fmla="*/ 175 w 329"/>
                <a:gd name="T57" fmla="*/ 101 h 454"/>
                <a:gd name="T58" fmla="*/ 139 w 329"/>
                <a:gd name="T59" fmla="*/ 28 h 454"/>
                <a:gd name="T60" fmla="*/ 158 w 329"/>
                <a:gd name="T61" fmla="*/ 101 h 454"/>
                <a:gd name="T62" fmla="*/ 134 w 329"/>
                <a:gd name="T63" fmla="*/ 30 h 454"/>
                <a:gd name="T64" fmla="*/ 130 w 329"/>
                <a:gd name="T65" fmla="*/ 105 h 454"/>
                <a:gd name="T66" fmla="*/ 113 w 329"/>
                <a:gd name="T67" fmla="*/ 72 h 454"/>
                <a:gd name="T68" fmla="*/ 88 w 329"/>
                <a:gd name="T69" fmla="*/ 119 h 454"/>
                <a:gd name="T70" fmla="*/ 63 w 329"/>
                <a:gd name="T71" fmla="*/ 134 h 454"/>
                <a:gd name="T72" fmla="*/ 121 w 329"/>
                <a:gd name="T73" fmla="*/ 32 h 454"/>
                <a:gd name="T74" fmla="*/ 39 w 329"/>
                <a:gd name="T75" fmla="*/ 175 h 454"/>
                <a:gd name="T76" fmla="*/ 39 w 329"/>
                <a:gd name="T77" fmla="*/ 175 h 454"/>
                <a:gd name="T78" fmla="*/ 76 w 329"/>
                <a:gd name="T79" fmla="*/ 68 h 454"/>
                <a:gd name="T80" fmla="*/ 47 w 329"/>
                <a:gd name="T81" fmla="*/ 153 h 454"/>
                <a:gd name="T82" fmla="*/ 109 w 329"/>
                <a:gd name="T83" fmla="*/ 119 h 454"/>
                <a:gd name="T84" fmla="*/ 204 w 329"/>
                <a:gd name="T85" fmla="*/ 340 h 454"/>
                <a:gd name="T86" fmla="*/ 165 w 329"/>
                <a:gd name="T87" fmla="*/ 325 h 454"/>
                <a:gd name="T88" fmla="*/ 219 w 329"/>
                <a:gd name="T89" fmla="*/ 292 h 454"/>
                <a:gd name="T90" fmla="*/ 91 w 329"/>
                <a:gd name="T91" fmla="*/ 288 h 454"/>
                <a:gd name="T92" fmla="*/ 98 w 329"/>
                <a:gd name="T93" fmla="*/ 252 h 454"/>
                <a:gd name="T94" fmla="*/ 219 w 329"/>
                <a:gd name="T95" fmla="*/ 292 h 454"/>
                <a:gd name="T96" fmla="*/ 299 w 329"/>
                <a:gd name="T97" fmla="*/ 161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454">
                  <a:moveTo>
                    <a:pt x="315" y="140"/>
                  </a:moveTo>
                  <a:cubicBezTo>
                    <a:pt x="307" y="138"/>
                    <a:pt x="293" y="141"/>
                    <a:pt x="291" y="150"/>
                  </a:cubicBezTo>
                  <a:cubicBezTo>
                    <a:pt x="291" y="151"/>
                    <a:pt x="292" y="152"/>
                    <a:pt x="292" y="153"/>
                  </a:cubicBezTo>
                  <a:cubicBezTo>
                    <a:pt x="291" y="157"/>
                    <a:pt x="292" y="161"/>
                    <a:pt x="294" y="164"/>
                  </a:cubicBezTo>
                  <a:cubicBezTo>
                    <a:pt x="272" y="199"/>
                    <a:pt x="245" y="220"/>
                    <a:pt x="206" y="232"/>
                  </a:cubicBezTo>
                  <a:cubicBezTo>
                    <a:pt x="204" y="228"/>
                    <a:pt x="202" y="223"/>
                    <a:pt x="200" y="219"/>
                  </a:cubicBezTo>
                  <a:cubicBezTo>
                    <a:pt x="227" y="202"/>
                    <a:pt x="247" y="177"/>
                    <a:pt x="256" y="147"/>
                  </a:cubicBezTo>
                  <a:cubicBezTo>
                    <a:pt x="264" y="150"/>
                    <a:pt x="274" y="144"/>
                    <a:pt x="276" y="135"/>
                  </a:cubicBezTo>
                  <a:cubicBezTo>
                    <a:pt x="277" y="125"/>
                    <a:pt x="269" y="117"/>
                    <a:pt x="260" y="116"/>
                  </a:cubicBezTo>
                  <a:cubicBezTo>
                    <a:pt x="260" y="114"/>
                    <a:pt x="260" y="112"/>
                    <a:pt x="260" y="111"/>
                  </a:cubicBezTo>
                  <a:cubicBezTo>
                    <a:pt x="260" y="110"/>
                    <a:pt x="260" y="109"/>
                    <a:pt x="260" y="109"/>
                  </a:cubicBezTo>
                  <a:cubicBezTo>
                    <a:pt x="259" y="106"/>
                    <a:pt x="259" y="102"/>
                    <a:pt x="258" y="99"/>
                  </a:cubicBezTo>
                  <a:cubicBezTo>
                    <a:pt x="249" y="43"/>
                    <a:pt x="192" y="0"/>
                    <a:pt x="136" y="20"/>
                  </a:cubicBezTo>
                  <a:cubicBezTo>
                    <a:pt x="135" y="20"/>
                    <a:pt x="135" y="21"/>
                    <a:pt x="135" y="21"/>
                  </a:cubicBezTo>
                  <a:cubicBezTo>
                    <a:pt x="74" y="23"/>
                    <a:pt x="33" y="93"/>
                    <a:pt x="38" y="148"/>
                  </a:cubicBezTo>
                  <a:cubicBezTo>
                    <a:pt x="38" y="151"/>
                    <a:pt x="39" y="153"/>
                    <a:pt x="39" y="156"/>
                  </a:cubicBezTo>
                  <a:cubicBezTo>
                    <a:pt x="30" y="155"/>
                    <a:pt x="20" y="165"/>
                    <a:pt x="25" y="175"/>
                  </a:cubicBezTo>
                  <a:cubicBezTo>
                    <a:pt x="28" y="179"/>
                    <a:pt x="33" y="181"/>
                    <a:pt x="37" y="182"/>
                  </a:cubicBezTo>
                  <a:cubicBezTo>
                    <a:pt x="40" y="182"/>
                    <a:pt x="43" y="181"/>
                    <a:pt x="46" y="179"/>
                  </a:cubicBezTo>
                  <a:cubicBezTo>
                    <a:pt x="56" y="204"/>
                    <a:pt x="74" y="222"/>
                    <a:pt x="98" y="231"/>
                  </a:cubicBezTo>
                  <a:cubicBezTo>
                    <a:pt x="95" y="238"/>
                    <a:pt x="93" y="245"/>
                    <a:pt x="90" y="252"/>
                  </a:cubicBezTo>
                  <a:cubicBezTo>
                    <a:pt x="77" y="252"/>
                    <a:pt x="64" y="249"/>
                    <a:pt x="53" y="243"/>
                  </a:cubicBezTo>
                  <a:cubicBezTo>
                    <a:pt x="41" y="236"/>
                    <a:pt x="34" y="226"/>
                    <a:pt x="26" y="215"/>
                  </a:cubicBezTo>
                  <a:cubicBezTo>
                    <a:pt x="30" y="213"/>
                    <a:pt x="32" y="209"/>
                    <a:pt x="34" y="206"/>
                  </a:cubicBezTo>
                  <a:cubicBezTo>
                    <a:pt x="37" y="197"/>
                    <a:pt x="31" y="188"/>
                    <a:pt x="22" y="185"/>
                  </a:cubicBezTo>
                  <a:cubicBezTo>
                    <a:pt x="13" y="182"/>
                    <a:pt x="4" y="187"/>
                    <a:pt x="2" y="196"/>
                  </a:cubicBezTo>
                  <a:cubicBezTo>
                    <a:pt x="0" y="203"/>
                    <a:pt x="3" y="212"/>
                    <a:pt x="11" y="215"/>
                  </a:cubicBezTo>
                  <a:cubicBezTo>
                    <a:pt x="11" y="215"/>
                    <a:pt x="11" y="216"/>
                    <a:pt x="11" y="216"/>
                  </a:cubicBezTo>
                  <a:cubicBezTo>
                    <a:pt x="14" y="219"/>
                    <a:pt x="18" y="219"/>
                    <a:pt x="22" y="218"/>
                  </a:cubicBezTo>
                  <a:cubicBezTo>
                    <a:pt x="28" y="245"/>
                    <a:pt x="62" y="260"/>
                    <a:pt x="89" y="257"/>
                  </a:cubicBezTo>
                  <a:cubicBezTo>
                    <a:pt x="86" y="266"/>
                    <a:pt x="84" y="276"/>
                    <a:pt x="82" y="286"/>
                  </a:cubicBezTo>
                  <a:cubicBezTo>
                    <a:pt x="81" y="292"/>
                    <a:pt x="78" y="301"/>
                    <a:pt x="83" y="307"/>
                  </a:cubicBezTo>
                  <a:cubicBezTo>
                    <a:pt x="85" y="309"/>
                    <a:pt x="88" y="311"/>
                    <a:pt x="91" y="312"/>
                  </a:cubicBezTo>
                  <a:cubicBezTo>
                    <a:pt x="87" y="319"/>
                    <a:pt x="80" y="328"/>
                    <a:pt x="82" y="334"/>
                  </a:cubicBezTo>
                  <a:cubicBezTo>
                    <a:pt x="84" y="341"/>
                    <a:pt x="95" y="343"/>
                    <a:pt x="102" y="344"/>
                  </a:cubicBezTo>
                  <a:cubicBezTo>
                    <a:pt x="89" y="351"/>
                    <a:pt x="70" y="361"/>
                    <a:pt x="69" y="377"/>
                  </a:cubicBezTo>
                  <a:cubicBezTo>
                    <a:pt x="69" y="386"/>
                    <a:pt x="76" y="394"/>
                    <a:pt x="80" y="401"/>
                  </a:cubicBezTo>
                  <a:cubicBezTo>
                    <a:pt x="86" y="409"/>
                    <a:pt x="93" y="418"/>
                    <a:pt x="100" y="426"/>
                  </a:cubicBezTo>
                  <a:cubicBezTo>
                    <a:pt x="93" y="427"/>
                    <a:pt x="87" y="432"/>
                    <a:pt x="85" y="438"/>
                  </a:cubicBezTo>
                  <a:cubicBezTo>
                    <a:pt x="84" y="441"/>
                    <a:pt x="83" y="447"/>
                    <a:pt x="85" y="450"/>
                  </a:cubicBezTo>
                  <a:cubicBezTo>
                    <a:pt x="87" y="453"/>
                    <a:pt x="92" y="454"/>
                    <a:pt x="96" y="453"/>
                  </a:cubicBezTo>
                  <a:cubicBezTo>
                    <a:pt x="105" y="453"/>
                    <a:pt x="111" y="445"/>
                    <a:pt x="114" y="436"/>
                  </a:cubicBezTo>
                  <a:cubicBezTo>
                    <a:pt x="115" y="431"/>
                    <a:pt x="114" y="420"/>
                    <a:pt x="105" y="422"/>
                  </a:cubicBezTo>
                  <a:cubicBezTo>
                    <a:pt x="98" y="411"/>
                    <a:pt x="88" y="401"/>
                    <a:pt x="83" y="389"/>
                  </a:cubicBezTo>
                  <a:cubicBezTo>
                    <a:pt x="72" y="368"/>
                    <a:pt x="95" y="357"/>
                    <a:pt x="108" y="345"/>
                  </a:cubicBezTo>
                  <a:cubicBezTo>
                    <a:pt x="114" y="347"/>
                    <a:pt x="120" y="348"/>
                    <a:pt x="126" y="349"/>
                  </a:cubicBezTo>
                  <a:cubicBezTo>
                    <a:pt x="130" y="349"/>
                    <a:pt x="135" y="351"/>
                    <a:pt x="138" y="350"/>
                  </a:cubicBezTo>
                  <a:cubicBezTo>
                    <a:pt x="146" y="347"/>
                    <a:pt x="145" y="332"/>
                    <a:pt x="145" y="326"/>
                  </a:cubicBezTo>
                  <a:cubicBezTo>
                    <a:pt x="145" y="322"/>
                    <a:pt x="139" y="321"/>
                    <a:pt x="138" y="325"/>
                  </a:cubicBezTo>
                  <a:cubicBezTo>
                    <a:pt x="137" y="329"/>
                    <a:pt x="136" y="334"/>
                    <a:pt x="135" y="338"/>
                  </a:cubicBezTo>
                  <a:cubicBezTo>
                    <a:pt x="134" y="342"/>
                    <a:pt x="136" y="341"/>
                    <a:pt x="132" y="342"/>
                  </a:cubicBezTo>
                  <a:cubicBezTo>
                    <a:pt x="127" y="343"/>
                    <a:pt x="116" y="339"/>
                    <a:pt x="111" y="338"/>
                  </a:cubicBezTo>
                  <a:cubicBezTo>
                    <a:pt x="105" y="337"/>
                    <a:pt x="95" y="336"/>
                    <a:pt x="92" y="331"/>
                  </a:cubicBezTo>
                  <a:cubicBezTo>
                    <a:pt x="90" y="327"/>
                    <a:pt x="93" y="320"/>
                    <a:pt x="95" y="314"/>
                  </a:cubicBezTo>
                  <a:cubicBezTo>
                    <a:pt x="103" y="316"/>
                    <a:pt x="112" y="317"/>
                    <a:pt x="117" y="318"/>
                  </a:cubicBezTo>
                  <a:cubicBezTo>
                    <a:pt x="132" y="321"/>
                    <a:pt x="146" y="323"/>
                    <a:pt x="160" y="325"/>
                  </a:cubicBezTo>
                  <a:cubicBezTo>
                    <a:pt x="160" y="332"/>
                    <a:pt x="160" y="339"/>
                    <a:pt x="158" y="346"/>
                  </a:cubicBezTo>
                  <a:cubicBezTo>
                    <a:pt x="157" y="348"/>
                    <a:pt x="159" y="350"/>
                    <a:pt x="161" y="350"/>
                  </a:cubicBezTo>
                  <a:cubicBezTo>
                    <a:pt x="168" y="351"/>
                    <a:pt x="174" y="352"/>
                    <a:pt x="181" y="352"/>
                  </a:cubicBezTo>
                  <a:cubicBezTo>
                    <a:pt x="180" y="390"/>
                    <a:pt x="223" y="424"/>
                    <a:pt x="258" y="406"/>
                  </a:cubicBezTo>
                  <a:cubicBezTo>
                    <a:pt x="258" y="408"/>
                    <a:pt x="258" y="410"/>
                    <a:pt x="258" y="412"/>
                  </a:cubicBezTo>
                  <a:cubicBezTo>
                    <a:pt x="259" y="421"/>
                    <a:pt x="268" y="431"/>
                    <a:pt x="278" y="427"/>
                  </a:cubicBezTo>
                  <a:cubicBezTo>
                    <a:pt x="288" y="422"/>
                    <a:pt x="286" y="410"/>
                    <a:pt x="280" y="403"/>
                  </a:cubicBezTo>
                  <a:cubicBezTo>
                    <a:pt x="277" y="399"/>
                    <a:pt x="269" y="394"/>
                    <a:pt x="264" y="396"/>
                  </a:cubicBezTo>
                  <a:cubicBezTo>
                    <a:pt x="263" y="396"/>
                    <a:pt x="263" y="396"/>
                    <a:pt x="262" y="396"/>
                  </a:cubicBezTo>
                  <a:cubicBezTo>
                    <a:pt x="245" y="400"/>
                    <a:pt x="229" y="404"/>
                    <a:pt x="212" y="394"/>
                  </a:cubicBezTo>
                  <a:cubicBezTo>
                    <a:pt x="197" y="385"/>
                    <a:pt x="188" y="369"/>
                    <a:pt x="186" y="353"/>
                  </a:cubicBezTo>
                  <a:cubicBezTo>
                    <a:pt x="192" y="353"/>
                    <a:pt x="201" y="356"/>
                    <a:pt x="207" y="354"/>
                  </a:cubicBezTo>
                  <a:cubicBezTo>
                    <a:pt x="215" y="351"/>
                    <a:pt x="213" y="338"/>
                    <a:pt x="211" y="329"/>
                  </a:cubicBezTo>
                  <a:cubicBezTo>
                    <a:pt x="223" y="329"/>
                    <a:pt x="233" y="326"/>
                    <a:pt x="235" y="317"/>
                  </a:cubicBezTo>
                  <a:cubicBezTo>
                    <a:pt x="238" y="305"/>
                    <a:pt x="226" y="283"/>
                    <a:pt x="222" y="273"/>
                  </a:cubicBezTo>
                  <a:cubicBezTo>
                    <a:pt x="217" y="260"/>
                    <a:pt x="212" y="248"/>
                    <a:pt x="207" y="236"/>
                  </a:cubicBezTo>
                  <a:cubicBezTo>
                    <a:pt x="245" y="232"/>
                    <a:pt x="282" y="204"/>
                    <a:pt x="298" y="170"/>
                  </a:cubicBezTo>
                  <a:cubicBezTo>
                    <a:pt x="298" y="170"/>
                    <a:pt x="299" y="170"/>
                    <a:pt x="299" y="170"/>
                  </a:cubicBezTo>
                  <a:cubicBezTo>
                    <a:pt x="308" y="176"/>
                    <a:pt x="320" y="173"/>
                    <a:pt x="325" y="164"/>
                  </a:cubicBezTo>
                  <a:cubicBezTo>
                    <a:pt x="329" y="154"/>
                    <a:pt x="325" y="143"/>
                    <a:pt x="315" y="140"/>
                  </a:cubicBezTo>
                  <a:close/>
                  <a:moveTo>
                    <a:pt x="260" y="122"/>
                  </a:moveTo>
                  <a:cubicBezTo>
                    <a:pt x="266" y="123"/>
                    <a:pt x="271" y="128"/>
                    <a:pt x="269" y="135"/>
                  </a:cubicBezTo>
                  <a:cubicBezTo>
                    <a:pt x="268" y="140"/>
                    <a:pt x="262" y="143"/>
                    <a:pt x="257" y="143"/>
                  </a:cubicBezTo>
                  <a:cubicBezTo>
                    <a:pt x="258" y="136"/>
                    <a:pt x="259" y="129"/>
                    <a:pt x="260" y="122"/>
                  </a:cubicBezTo>
                  <a:close/>
                  <a:moveTo>
                    <a:pt x="12" y="211"/>
                  </a:moveTo>
                  <a:cubicBezTo>
                    <a:pt x="4" y="205"/>
                    <a:pt x="7" y="189"/>
                    <a:pt x="19" y="192"/>
                  </a:cubicBezTo>
                  <a:cubicBezTo>
                    <a:pt x="24" y="193"/>
                    <a:pt x="29" y="198"/>
                    <a:pt x="26" y="204"/>
                  </a:cubicBezTo>
                  <a:cubicBezTo>
                    <a:pt x="24" y="210"/>
                    <a:pt x="18" y="210"/>
                    <a:pt x="12" y="211"/>
                  </a:cubicBezTo>
                  <a:close/>
                  <a:moveTo>
                    <a:pt x="105" y="429"/>
                  </a:moveTo>
                  <a:cubicBezTo>
                    <a:pt x="105" y="429"/>
                    <a:pt x="106" y="429"/>
                    <a:pt x="106" y="428"/>
                  </a:cubicBezTo>
                  <a:cubicBezTo>
                    <a:pt x="109" y="433"/>
                    <a:pt x="101" y="450"/>
                    <a:pt x="91" y="445"/>
                  </a:cubicBezTo>
                  <a:cubicBezTo>
                    <a:pt x="91" y="438"/>
                    <a:pt x="96" y="431"/>
                    <a:pt x="104" y="430"/>
                  </a:cubicBezTo>
                  <a:cubicBezTo>
                    <a:pt x="104" y="430"/>
                    <a:pt x="105" y="429"/>
                    <a:pt x="105" y="429"/>
                  </a:cubicBezTo>
                  <a:close/>
                  <a:moveTo>
                    <a:pt x="264" y="403"/>
                  </a:moveTo>
                  <a:cubicBezTo>
                    <a:pt x="268" y="402"/>
                    <a:pt x="271" y="403"/>
                    <a:pt x="274" y="406"/>
                  </a:cubicBezTo>
                  <a:cubicBezTo>
                    <a:pt x="276" y="409"/>
                    <a:pt x="279" y="414"/>
                    <a:pt x="277" y="418"/>
                  </a:cubicBezTo>
                  <a:cubicBezTo>
                    <a:pt x="275" y="422"/>
                    <a:pt x="269" y="419"/>
                    <a:pt x="267" y="416"/>
                  </a:cubicBezTo>
                  <a:cubicBezTo>
                    <a:pt x="265" y="414"/>
                    <a:pt x="264" y="411"/>
                    <a:pt x="264" y="408"/>
                  </a:cubicBezTo>
                  <a:cubicBezTo>
                    <a:pt x="264" y="407"/>
                    <a:pt x="264" y="406"/>
                    <a:pt x="264" y="405"/>
                  </a:cubicBezTo>
                  <a:cubicBezTo>
                    <a:pt x="264" y="405"/>
                    <a:pt x="264" y="404"/>
                    <a:pt x="264" y="403"/>
                  </a:cubicBezTo>
                  <a:close/>
                  <a:moveTo>
                    <a:pt x="251" y="106"/>
                  </a:moveTo>
                  <a:cubicBezTo>
                    <a:pt x="249" y="106"/>
                    <a:pt x="248" y="106"/>
                    <a:pt x="246" y="106"/>
                  </a:cubicBezTo>
                  <a:cubicBezTo>
                    <a:pt x="236" y="67"/>
                    <a:pt x="203" y="35"/>
                    <a:pt x="164" y="25"/>
                  </a:cubicBezTo>
                  <a:cubicBezTo>
                    <a:pt x="208" y="27"/>
                    <a:pt x="246" y="59"/>
                    <a:pt x="251" y="106"/>
                  </a:cubicBezTo>
                  <a:close/>
                  <a:moveTo>
                    <a:pt x="168" y="31"/>
                  </a:moveTo>
                  <a:cubicBezTo>
                    <a:pt x="202" y="44"/>
                    <a:pt x="227" y="70"/>
                    <a:pt x="242" y="105"/>
                  </a:cubicBezTo>
                  <a:cubicBezTo>
                    <a:pt x="237" y="104"/>
                    <a:pt x="232" y="104"/>
                    <a:pt x="227" y="103"/>
                  </a:cubicBezTo>
                  <a:cubicBezTo>
                    <a:pt x="227" y="103"/>
                    <a:pt x="227" y="102"/>
                    <a:pt x="227" y="102"/>
                  </a:cubicBezTo>
                  <a:cubicBezTo>
                    <a:pt x="221" y="71"/>
                    <a:pt x="197" y="45"/>
                    <a:pt x="168" y="31"/>
                  </a:cubicBezTo>
                  <a:close/>
                  <a:moveTo>
                    <a:pt x="223" y="103"/>
                  </a:moveTo>
                  <a:cubicBezTo>
                    <a:pt x="217" y="102"/>
                    <a:pt x="210" y="102"/>
                    <a:pt x="204" y="101"/>
                  </a:cubicBezTo>
                  <a:cubicBezTo>
                    <a:pt x="204" y="101"/>
                    <a:pt x="204" y="101"/>
                    <a:pt x="204" y="100"/>
                  </a:cubicBezTo>
                  <a:cubicBezTo>
                    <a:pt x="200" y="69"/>
                    <a:pt x="177" y="42"/>
                    <a:pt x="149" y="27"/>
                  </a:cubicBezTo>
                  <a:cubicBezTo>
                    <a:pt x="186" y="41"/>
                    <a:pt x="208" y="67"/>
                    <a:pt x="223" y="103"/>
                  </a:cubicBezTo>
                  <a:close/>
                  <a:moveTo>
                    <a:pt x="142" y="26"/>
                  </a:moveTo>
                  <a:cubicBezTo>
                    <a:pt x="171" y="44"/>
                    <a:pt x="188" y="69"/>
                    <a:pt x="199" y="101"/>
                  </a:cubicBezTo>
                  <a:cubicBezTo>
                    <a:pt x="193" y="101"/>
                    <a:pt x="186" y="100"/>
                    <a:pt x="179" y="100"/>
                  </a:cubicBezTo>
                  <a:cubicBezTo>
                    <a:pt x="180" y="72"/>
                    <a:pt x="161" y="46"/>
                    <a:pt x="141" y="27"/>
                  </a:cubicBezTo>
                  <a:cubicBezTo>
                    <a:pt x="141" y="27"/>
                    <a:pt x="141" y="26"/>
                    <a:pt x="142" y="26"/>
                  </a:cubicBezTo>
                  <a:close/>
                  <a:moveTo>
                    <a:pt x="175" y="101"/>
                  </a:moveTo>
                  <a:cubicBezTo>
                    <a:pt x="170" y="101"/>
                    <a:pt x="166" y="101"/>
                    <a:pt x="162" y="101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0" y="76"/>
                    <a:pt x="150" y="52"/>
                    <a:pt x="139" y="30"/>
                  </a:cubicBezTo>
                  <a:cubicBezTo>
                    <a:pt x="139" y="29"/>
                    <a:pt x="139" y="29"/>
                    <a:pt x="139" y="28"/>
                  </a:cubicBezTo>
                  <a:cubicBezTo>
                    <a:pt x="156" y="50"/>
                    <a:pt x="171" y="72"/>
                    <a:pt x="175" y="101"/>
                  </a:cubicBezTo>
                  <a:close/>
                  <a:moveTo>
                    <a:pt x="139" y="36"/>
                  </a:moveTo>
                  <a:cubicBezTo>
                    <a:pt x="147" y="57"/>
                    <a:pt x="151" y="79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4" y="102"/>
                    <a:pt x="150" y="102"/>
                    <a:pt x="147" y="102"/>
                  </a:cubicBezTo>
                  <a:cubicBezTo>
                    <a:pt x="147" y="102"/>
                    <a:pt x="147" y="102"/>
                    <a:pt x="147" y="101"/>
                  </a:cubicBezTo>
                  <a:cubicBezTo>
                    <a:pt x="145" y="79"/>
                    <a:pt x="141" y="58"/>
                    <a:pt x="139" y="36"/>
                  </a:cubicBezTo>
                  <a:close/>
                  <a:moveTo>
                    <a:pt x="134" y="30"/>
                  </a:moveTo>
                  <a:cubicBezTo>
                    <a:pt x="135" y="30"/>
                    <a:pt x="135" y="30"/>
                    <a:pt x="135" y="29"/>
                  </a:cubicBezTo>
                  <a:cubicBezTo>
                    <a:pt x="134" y="53"/>
                    <a:pt x="135" y="80"/>
                    <a:pt x="144" y="102"/>
                  </a:cubicBezTo>
                  <a:cubicBezTo>
                    <a:pt x="144" y="102"/>
                    <a:pt x="145" y="102"/>
                    <a:pt x="145" y="103"/>
                  </a:cubicBezTo>
                  <a:cubicBezTo>
                    <a:pt x="140" y="103"/>
                    <a:pt x="135" y="104"/>
                    <a:pt x="130" y="105"/>
                  </a:cubicBezTo>
                  <a:cubicBezTo>
                    <a:pt x="128" y="79"/>
                    <a:pt x="130" y="56"/>
                    <a:pt x="134" y="30"/>
                  </a:cubicBezTo>
                  <a:close/>
                  <a:moveTo>
                    <a:pt x="128" y="106"/>
                  </a:moveTo>
                  <a:cubicBezTo>
                    <a:pt x="121" y="107"/>
                    <a:pt x="116" y="108"/>
                    <a:pt x="110" y="110"/>
                  </a:cubicBezTo>
                  <a:cubicBezTo>
                    <a:pt x="110" y="98"/>
                    <a:pt x="109" y="85"/>
                    <a:pt x="113" y="72"/>
                  </a:cubicBezTo>
                  <a:cubicBezTo>
                    <a:pt x="116" y="60"/>
                    <a:pt x="121" y="49"/>
                    <a:pt x="128" y="38"/>
                  </a:cubicBezTo>
                  <a:cubicBezTo>
                    <a:pt x="122" y="60"/>
                    <a:pt x="123" y="84"/>
                    <a:pt x="128" y="106"/>
                  </a:cubicBezTo>
                  <a:close/>
                  <a:moveTo>
                    <a:pt x="104" y="112"/>
                  </a:moveTo>
                  <a:cubicBezTo>
                    <a:pt x="98" y="114"/>
                    <a:pt x="93" y="116"/>
                    <a:pt x="88" y="119"/>
                  </a:cubicBezTo>
                  <a:cubicBezTo>
                    <a:pt x="90" y="88"/>
                    <a:pt x="99" y="56"/>
                    <a:pt x="124" y="37"/>
                  </a:cubicBezTo>
                  <a:cubicBezTo>
                    <a:pt x="108" y="58"/>
                    <a:pt x="98" y="87"/>
                    <a:pt x="104" y="112"/>
                  </a:cubicBezTo>
                  <a:close/>
                  <a:moveTo>
                    <a:pt x="84" y="121"/>
                  </a:moveTo>
                  <a:cubicBezTo>
                    <a:pt x="76" y="125"/>
                    <a:pt x="69" y="129"/>
                    <a:pt x="63" y="134"/>
                  </a:cubicBezTo>
                  <a:cubicBezTo>
                    <a:pt x="64" y="114"/>
                    <a:pt x="69" y="95"/>
                    <a:pt x="79" y="77"/>
                  </a:cubicBezTo>
                  <a:cubicBezTo>
                    <a:pt x="81" y="73"/>
                    <a:pt x="97" y="49"/>
                    <a:pt x="109" y="37"/>
                  </a:cubicBezTo>
                  <a:cubicBezTo>
                    <a:pt x="113" y="35"/>
                    <a:pt x="117" y="34"/>
                    <a:pt x="121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1"/>
                    <a:pt x="125" y="31"/>
                    <a:pt x="126" y="30"/>
                  </a:cubicBezTo>
                  <a:cubicBezTo>
                    <a:pt x="96" y="45"/>
                    <a:pt x="78" y="89"/>
                    <a:pt x="84" y="121"/>
                  </a:cubicBezTo>
                  <a:close/>
                  <a:moveTo>
                    <a:pt x="39" y="175"/>
                  </a:moveTo>
                  <a:cubicBezTo>
                    <a:pt x="36" y="176"/>
                    <a:pt x="33" y="175"/>
                    <a:pt x="32" y="173"/>
                  </a:cubicBezTo>
                  <a:cubicBezTo>
                    <a:pt x="26" y="167"/>
                    <a:pt x="34" y="160"/>
                    <a:pt x="40" y="160"/>
                  </a:cubicBezTo>
                  <a:cubicBezTo>
                    <a:pt x="41" y="165"/>
                    <a:pt x="42" y="169"/>
                    <a:pt x="44" y="173"/>
                  </a:cubicBezTo>
                  <a:cubicBezTo>
                    <a:pt x="42" y="174"/>
                    <a:pt x="41" y="175"/>
                    <a:pt x="39" y="175"/>
                  </a:cubicBezTo>
                  <a:close/>
                  <a:moveTo>
                    <a:pt x="46" y="140"/>
                  </a:moveTo>
                  <a:cubicBezTo>
                    <a:pt x="44" y="111"/>
                    <a:pt x="55" y="83"/>
                    <a:pt x="75" y="61"/>
                  </a:cubicBezTo>
                  <a:cubicBezTo>
                    <a:pt x="80" y="55"/>
                    <a:pt x="86" y="51"/>
                    <a:pt x="92" y="47"/>
                  </a:cubicBezTo>
                  <a:cubicBezTo>
                    <a:pt x="85" y="54"/>
                    <a:pt x="80" y="62"/>
                    <a:pt x="76" y="68"/>
                  </a:cubicBezTo>
                  <a:cubicBezTo>
                    <a:pt x="63" y="89"/>
                    <a:pt x="56" y="114"/>
                    <a:pt x="57" y="139"/>
                  </a:cubicBezTo>
                  <a:cubicBezTo>
                    <a:pt x="53" y="142"/>
                    <a:pt x="50" y="145"/>
                    <a:pt x="46" y="149"/>
                  </a:cubicBezTo>
                  <a:cubicBezTo>
                    <a:pt x="46" y="146"/>
                    <a:pt x="46" y="143"/>
                    <a:pt x="46" y="140"/>
                  </a:cubicBezTo>
                  <a:close/>
                  <a:moveTo>
                    <a:pt x="47" y="153"/>
                  </a:moveTo>
                  <a:cubicBezTo>
                    <a:pt x="66" y="138"/>
                    <a:pt x="86" y="127"/>
                    <a:pt x="106" y="120"/>
                  </a:cubicBezTo>
                  <a:cubicBezTo>
                    <a:pt x="106" y="120"/>
                    <a:pt x="107" y="120"/>
                    <a:pt x="107" y="120"/>
                  </a:cubicBezTo>
                  <a:cubicBezTo>
                    <a:pt x="107" y="122"/>
                    <a:pt x="109" y="122"/>
                    <a:pt x="109" y="120"/>
                  </a:cubicBezTo>
                  <a:cubicBezTo>
                    <a:pt x="109" y="120"/>
                    <a:pt x="109" y="119"/>
                    <a:pt x="109" y="119"/>
                  </a:cubicBezTo>
                  <a:cubicBezTo>
                    <a:pt x="154" y="104"/>
                    <a:pt x="202" y="106"/>
                    <a:pt x="251" y="112"/>
                  </a:cubicBezTo>
                  <a:cubicBezTo>
                    <a:pt x="253" y="166"/>
                    <a:pt x="214" y="211"/>
                    <a:pt x="163" y="225"/>
                  </a:cubicBezTo>
                  <a:cubicBezTo>
                    <a:pt x="106" y="241"/>
                    <a:pt x="56" y="210"/>
                    <a:pt x="47" y="153"/>
                  </a:cubicBezTo>
                  <a:close/>
                  <a:moveTo>
                    <a:pt x="204" y="340"/>
                  </a:moveTo>
                  <a:cubicBezTo>
                    <a:pt x="203" y="344"/>
                    <a:pt x="204" y="345"/>
                    <a:pt x="201" y="346"/>
                  </a:cubicBezTo>
                  <a:cubicBezTo>
                    <a:pt x="199" y="346"/>
                    <a:pt x="194" y="345"/>
                    <a:pt x="192" y="345"/>
                  </a:cubicBezTo>
                  <a:cubicBezTo>
                    <a:pt x="183" y="344"/>
                    <a:pt x="174" y="344"/>
                    <a:pt x="165" y="343"/>
                  </a:cubicBezTo>
                  <a:cubicBezTo>
                    <a:pt x="165" y="337"/>
                    <a:pt x="165" y="331"/>
                    <a:pt x="165" y="325"/>
                  </a:cubicBezTo>
                  <a:cubicBezTo>
                    <a:pt x="168" y="325"/>
                    <a:pt x="171" y="326"/>
                    <a:pt x="175" y="326"/>
                  </a:cubicBezTo>
                  <a:cubicBezTo>
                    <a:pt x="181" y="326"/>
                    <a:pt x="192" y="328"/>
                    <a:pt x="203" y="329"/>
                  </a:cubicBezTo>
                  <a:cubicBezTo>
                    <a:pt x="203" y="333"/>
                    <a:pt x="204" y="337"/>
                    <a:pt x="204" y="340"/>
                  </a:cubicBezTo>
                  <a:close/>
                  <a:moveTo>
                    <a:pt x="219" y="292"/>
                  </a:moveTo>
                  <a:cubicBezTo>
                    <a:pt x="222" y="303"/>
                    <a:pt x="229" y="313"/>
                    <a:pt x="218" y="318"/>
                  </a:cubicBezTo>
                  <a:cubicBezTo>
                    <a:pt x="209" y="322"/>
                    <a:pt x="189" y="318"/>
                    <a:pt x="179" y="317"/>
                  </a:cubicBezTo>
                  <a:cubicBezTo>
                    <a:pt x="156" y="316"/>
                    <a:pt x="125" y="315"/>
                    <a:pt x="103" y="305"/>
                  </a:cubicBezTo>
                  <a:cubicBezTo>
                    <a:pt x="94" y="301"/>
                    <a:pt x="91" y="300"/>
                    <a:pt x="91" y="288"/>
                  </a:cubicBezTo>
                  <a:cubicBezTo>
                    <a:pt x="91" y="282"/>
                    <a:pt x="93" y="274"/>
                    <a:pt x="94" y="268"/>
                  </a:cubicBezTo>
                  <a:cubicBezTo>
                    <a:pt x="95" y="264"/>
                    <a:pt x="96" y="259"/>
                    <a:pt x="97" y="255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99" y="255"/>
                    <a:pt x="99" y="252"/>
                    <a:pt x="98" y="252"/>
                  </a:cubicBezTo>
                  <a:cubicBezTo>
                    <a:pt x="99" y="245"/>
                    <a:pt x="101" y="239"/>
                    <a:pt x="102" y="233"/>
                  </a:cubicBezTo>
                  <a:cubicBezTo>
                    <a:pt x="120" y="239"/>
                    <a:pt x="141" y="239"/>
                    <a:pt x="162" y="234"/>
                  </a:cubicBezTo>
                  <a:cubicBezTo>
                    <a:pt x="173" y="232"/>
                    <a:pt x="183" y="228"/>
                    <a:pt x="192" y="223"/>
                  </a:cubicBezTo>
                  <a:cubicBezTo>
                    <a:pt x="201" y="246"/>
                    <a:pt x="211" y="269"/>
                    <a:pt x="219" y="292"/>
                  </a:cubicBezTo>
                  <a:close/>
                  <a:moveTo>
                    <a:pt x="318" y="158"/>
                  </a:moveTo>
                  <a:cubicBezTo>
                    <a:pt x="317" y="164"/>
                    <a:pt x="310" y="167"/>
                    <a:pt x="304" y="165"/>
                  </a:cubicBezTo>
                  <a:cubicBezTo>
                    <a:pt x="303" y="164"/>
                    <a:pt x="302" y="164"/>
                    <a:pt x="300" y="163"/>
                  </a:cubicBezTo>
                  <a:cubicBezTo>
                    <a:pt x="300" y="162"/>
                    <a:pt x="300" y="162"/>
                    <a:pt x="299" y="161"/>
                  </a:cubicBezTo>
                  <a:cubicBezTo>
                    <a:pt x="297" y="159"/>
                    <a:pt x="297" y="155"/>
                    <a:pt x="297" y="152"/>
                  </a:cubicBezTo>
                  <a:cubicBezTo>
                    <a:pt x="301" y="149"/>
                    <a:pt x="304" y="147"/>
                    <a:pt x="309" y="147"/>
                  </a:cubicBezTo>
                  <a:cubicBezTo>
                    <a:pt x="315" y="147"/>
                    <a:pt x="319" y="151"/>
                    <a:pt x="31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" name="Freeform 119"/>
            <p:cNvSpPr>
              <a:spLocks noEditPoints="1"/>
            </p:cNvSpPr>
            <p:nvPr/>
          </p:nvSpPr>
          <p:spPr bwMode="auto">
            <a:xfrm>
              <a:off x="6018213" y="2409826"/>
              <a:ext cx="1376363" cy="2052637"/>
            </a:xfrm>
            <a:custGeom>
              <a:avLst/>
              <a:gdLst>
                <a:gd name="T0" fmla="*/ 274 w 367"/>
                <a:gd name="T1" fmla="*/ 51 h 547"/>
                <a:gd name="T2" fmla="*/ 272 w 367"/>
                <a:gd name="T3" fmla="*/ 54 h 547"/>
                <a:gd name="T4" fmla="*/ 126 w 367"/>
                <a:gd name="T5" fmla="*/ 77 h 547"/>
                <a:gd name="T6" fmla="*/ 1 w 367"/>
                <a:gd name="T7" fmla="*/ 38 h 547"/>
                <a:gd name="T8" fmla="*/ 81 w 367"/>
                <a:gd name="T9" fmla="*/ 163 h 547"/>
                <a:gd name="T10" fmla="*/ 165 w 367"/>
                <a:gd name="T11" fmla="*/ 269 h 547"/>
                <a:gd name="T12" fmla="*/ 40 w 367"/>
                <a:gd name="T13" fmla="*/ 215 h 547"/>
                <a:gd name="T14" fmla="*/ 50 w 367"/>
                <a:gd name="T15" fmla="*/ 238 h 547"/>
                <a:gd name="T16" fmla="*/ 111 w 367"/>
                <a:gd name="T17" fmla="*/ 433 h 547"/>
                <a:gd name="T18" fmla="*/ 78 w 367"/>
                <a:gd name="T19" fmla="*/ 522 h 547"/>
                <a:gd name="T20" fmla="*/ 143 w 367"/>
                <a:gd name="T21" fmla="*/ 437 h 547"/>
                <a:gd name="T22" fmla="*/ 267 w 367"/>
                <a:gd name="T23" fmla="*/ 543 h 547"/>
                <a:gd name="T24" fmla="*/ 232 w 367"/>
                <a:gd name="T25" fmla="*/ 493 h 547"/>
                <a:gd name="T26" fmla="*/ 268 w 367"/>
                <a:gd name="T27" fmla="*/ 351 h 547"/>
                <a:gd name="T28" fmla="*/ 345 w 367"/>
                <a:gd name="T29" fmla="*/ 250 h 547"/>
                <a:gd name="T30" fmla="*/ 243 w 367"/>
                <a:gd name="T31" fmla="*/ 287 h 547"/>
                <a:gd name="T32" fmla="*/ 308 w 367"/>
                <a:gd name="T33" fmla="*/ 160 h 547"/>
                <a:gd name="T34" fmla="*/ 361 w 367"/>
                <a:gd name="T35" fmla="*/ 1 h 547"/>
                <a:gd name="T36" fmla="*/ 104 w 367"/>
                <a:gd name="T37" fmla="*/ 507 h 547"/>
                <a:gd name="T38" fmla="*/ 90 w 367"/>
                <a:gd name="T39" fmla="*/ 510 h 547"/>
                <a:gd name="T40" fmla="*/ 266 w 367"/>
                <a:gd name="T41" fmla="*/ 531 h 547"/>
                <a:gd name="T42" fmla="*/ 337 w 367"/>
                <a:gd name="T43" fmla="*/ 248 h 547"/>
                <a:gd name="T44" fmla="*/ 317 w 367"/>
                <a:gd name="T45" fmla="*/ 169 h 547"/>
                <a:gd name="T46" fmla="*/ 283 w 367"/>
                <a:gd name="T47" fmla="*/ 73 h 547"/>
                <a:gd name="T48" fmla="*/ 347 w 367"/>
                <a:gd name="T49" fmla="*/ 17 h 547"/>
                <a:gd name="T50" fmla="*/ 289 w 367"/>
                <a:gd name="T51" fmla="*/ 83 h 547"/>
                <a:gd name="T52" fmla="*/ 331 w 367"/>
                <a:gd name="T53" fmla="*/ 19 h 547"/>
                <a:gd name="T54" fmla="*/ 282 w 367"/>
                <a:gd name="T55" fmla="*/ 78 h 547"/>
                <a:gd name="T56" fmla="*/ 282 w 367"/>
                <a:gd name="T57" fmla="*/ 78 h 547"/>
                <a:gd name="T58" fmla="*/ 259 w 367"/>
                <a:gd name="T59" fmla="*/ 65 h 547"/>
                <a:gd name="T60" fmla="*/ 270 w 367"/>
                <a:gd name="T61" fmla="*/ 80 h 547"/>
                <a:gd name="T62" fmla="*/ 198 w 367"/>
                <a:gd name="T63" fmla="*/ 62 h 547"/>
                <a:gd name="T64" fmla="*/ 204 w 367"/>
                <a:gd name="T65" fmla="*/ 62 h 547"/>
                <a:gd name="T66" fmla="*/ 188 w 367"/>
                <a:gd name="T67" fmla="*/ 59 h 547"/>
                <a:gd name="T68" fmla="*/ 183 w 367"/>
                <a:gd name="T69" fmla="*/ 62 h 547"/>
                <a:gd name="T70" fmla="*/ 191 w 367"/>
                <a:gd name="T71" fmla="*/ 148 h 547"/>
                <a:gd name="T72" fmla="*/ 169 w 367"/>
                <a:gd name="T73" fmla="*/ 152 h 547"/>
                <a:gd name="T74" fmla="*/ 139 w 367"/>
                <a:gd name="T75" fmla="*/ 161 h 547"/>
                <a:gd name="T76" fmla="*/ 133 w 367"/>
                <a:gd name="T77" fmla="*/ 100 h 547"/>
                <a:gd name="T78" fmla="*/ 102 w 367"/>
                <a:gd name="T79" fmla="*/ 76 h 547"/>
                <a:gd name="T80" fmla="*/ 98 w 367"/>
                <a:gd name="T81" fmla="*/ 84 h 547"/>
                <a:gd name="T82" fmla="*/ 102 w 367"/>
                <a:gd name="T83" fmla="*/ 76 h 547"/>
                <a:gd name="T84" fmla="*/ 89 w 367"/>
                <a:gd name="T85" fmla="*/ 102 h 547"/>
                <a:gd name="T86" fmla="*/ 94 w 367"/>
                <a:gd name="T87" fmla="*/ 103 h 547"/>
                <a:gd name="T88" fmla="*/ 94 w 367"/>
                <a:gd name="T89" fmla="*/ 103 h 547"/>
                <a:gd name="T90" fmla="*/ 99 w 367"/>
                <a:gd name="T91" fmla="*/ 68 h 547"/>
                <a:gd name="T92" fmla="*/ 93 w 367"/>
                <a:gd name="T93" fmla="*/ 84 h 547"/>
                <a:gd name="T94" fmla="*/ 93 w 367"/>
                <a:gd name="T95" fmla="*/ 84 h 547"/>
                <a:gd name="T96" fmla="*/ 10 w 367"/>
                <a:gd name="T97" fmla="*/ 46 h 547"/>
                <a:gd name="T98" fmla="*/ 68 w 367"/>
                <a:gd name="T99" fmla="*/ 119 h 547"/>
                <a:gd name="T100" fmla="*/ 71 w 367"/>
                <a:gd name="T101" fmla="*/ 120 h 547"/>
                <a:gd name="T102" fmla="*/ 75 w 367"/>
                <a:gd name="T103" fmla="*/ 209 h 547"/>
                <a:gd name="T104" fmla="*/ 90 w 367"/>
                <a:gd name="T105" fmla="*/ 157 h 547"/>
                <a:gd name="T106" fmla="*/ 90 w 367"/>
                <a:gd name="T107" fmla="*/ 157 h 547"/>
                <a:gd name="T108" fmla="*/ 229 w 367"/>
                <a:gd name="T109" fmla="*/ 267 h 547"/>
                <a:gd name="T110" fmla="*/ 190 w 367"/>
                <a:gd name="T111" fmla="*/ 264 h 547"/>
                <a:gd name="T112" fmla="*/ 249 w 367"/>
                <a:gd name="T113" fmla="*/ 77 h 547"/>
                <a:gd name="T114" fmla="*/ 284 w 367"/>
                <a:gd name="T115" fmla="*/ 95 h 547"/>
                <a:gd name="T116" fmla="*/ 304 w 367"/>
                <a:gd name="T117" fmla="*/ 88 h 547"/>
                <a:gd name="T118" fmla="*/ 354 w 367"/>
                <a:gd name="T119" fmla="*/ 14 h 547"/>
                <a:gd name="T120" fmla="*/ 312 w 367"/>
                <a:gd name="T121" fmla="*/ 84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7" h="547">
                  <a:moveTo>
                    <a:pt x="361" y="1"/>
                  </a:moveTo>
                  <a:cubicBezTo>
                    <a:pt x="360" y="0"/>
                    <a:pt x="358" y="0"/>
                    <a:pt x="357" y="1"/>
                  </a:cubicBezTo>
                  <a:cubicBezTo>
                    <a:pt x="340" y="20"/>
                    <a:pt x="314" y="5"/>
                    <a:pt x="293" y="14"/>
                  </a:cubicBezTo>
                  <a:cubicBezTo>
                    <a:pt x="279" y="20"/>
                    <a:pt x="273" y="35"/>
                    <a:pt x="270" y="50"/>
                  </a:cubicBezTo>
                  <a:cubicBezTo>
                    <a:pt x="269" y="52"/>
                    <a:pt x="273" y="53"/>
                    <a:pt x="274" y="51"/>
                  </a:cubicBezTo>
                  <a:cubicBezTo>
                    <a:pt x="277" y="42"/>
                    <a:pt x="280" y="33"/>
                    <a:pt x="287" y="26"/>
                  </a:cubicBezTo>
                  <a:cubicBezTo>
                    <a:pt x="296" y="17"/>
                    <a:pt x="307" y="17"/>
                    <a:pt x="319" y="17"/>
                  </a:cubicBezTo>
                  <a:cubicBezTo>
                    <a:pt x="309" y="19"/>
                    <a:pt x="300" y="24"/>
                    <a:pt x="292" y="30"/>
                  </a:cubicBezTo>
                  <a:cubicBezTo>
                    <a:pt x="284" y="36"/>
                    <a:pt x="274" y="44"/>
                    <a:pt x="273" y="55"/>
                  </a:cubicBezTo>
                  <a:cubicBezTo>
                    <a:pt x="273" y="55"/>
                    <a:pt x="272" y="54"/>
                    <a:pt x="272" y="54"/>
                  </a:cubicBezTo>
                  <a:cubicBezTo>
                    <a:pt x="265" y="50"/>
                    <a:pt x="256" y="56"/>
                    <a:pt x="256" y="63"/>
                  </a:cubicBezTo>
                  <a:cubicBezTo>
                    <a:pt x="255" y="64"/>
                    <a:pt x="254" y="66"/>
                    <a:pt x="253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36" y="57"/>
                    <a:pt x="216" y="52"/>
                    <a:pt x="196" y="52"/>
                  </a:cubicBezTo>
                  <a:cubicBezTo>
                    <a:pt x="171" y="50"/>
                    <a:pt x="146" y="60"/>
                    <a:pt x="126" y="77"/>
                  </a:cubicBezTo>
                  <a:cubicBezTo>
                    <a:pt x="122" y="68"/>
                    <a:pt x="111" y="66"/>
                    <a:pt x="103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6" y="55"/>
                    <a:pt x="97" y="43"/>
                    <a:pt x="84" y="38"/>
                  </a:cubicBezTo>
                  <a:cubicBezTo>
                    <a:pt x="58" y="30"/>
                    <a:pt x="31" y="50"/>
                    <a:pt x="6" y="35"/>
                  </a:cubicBezTo>
                  <a:cubicBezTo>
                    <a:pt x="4" y="34"/>
                    <a:pt x="1" y="36"/>
                    <a:pt x="1" y="38"/>
                  </a:cubicBezTo>
                  <a:cubicBezTo>
                    <a:pt x="3" y="63"/>
                    <a:pt x="0" y="87"/>
                    <a:pt x="17" y="107"/>
                  </a:cubicBezTo>
                  <a:cubicBezTo>
                    <a:pt x="31" y="121"/>
                    <a:pt x="50" y="128"/>
                    <a:pt x="69" y="125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2" y="131"/>
                    <a:pt x="81" y="132"/>
                    <a:pt x="87" y="132"/>
                  </a:cubicBezTo>
                  <a:cubicBezTo>
                    <a:pt x="84" y="142"/>
                    <a:pt x="82" y="152"/>
                    <a:pt x="81" y="163"/>
                  </a:cubicBezTo>
                  <a:cubicBezTo>
                    <a:pt x="81" y="175"/>
                    <a:pt x="82" y="186"/>
                    <a:pt x="85" y="197"/>
                  </a:cubicBezTo>
                  <a:cubicBezTo>
                    <a:pt x="81" y="195"/>
                    <a:pt x="77" y="194"/>
                    <a:pt x="73" y="197"/>
                  </a:cubicBezTo>
                  <a:cubicBezTo>
                    <a:pt x="68" y="200"/>
                    <a:pt x="67" y="206"/>
                    <a:pt x="69" y="210"/>
                  </a:cubicBezTo>
                  <a:cubicBezTo>
                    <a:pt x="72" y="221"/>
                    <a:pt x="86" y="223"/>
                    <a:pt x="93" y="217"/>
                  </a:cubicBezTo>
                  <a:cubicBezTo>
                    <a:pt x="108" y="244"/>
                    <a:pt x="134" y="262"/>
                    <a:pt x="165" y="269"/>
                  </a:cubicBezTo>
                  <a:cubicBezTo>
                    <a:pt x="162" y="277"/>
                    <a:pt x="159" y="285"/>
                    <a:pt x="156" y="293"/>
                  </a:cubicBezTo>
                  <a:cubicBezTo>
                    <a:pt x="110" y="297"/>
                    <a:pt x="76" y="276"/>
                    <a:pt x="54" y="237"/>
                  </a:cubicBezTo>
                  <a:cubicBezTo>
                    <a:pt x="56" y="237"/>
                    <a:pt x="57" y="236"/>
                    <a:pt x="58" y="235"/>
                  </a:cubicBezTo>
                  <a:cubicBezTo>
                    <a:pt x="65" y="230"/>
                    <a:pt x="65" y="221"/>
                    <a:pt x="58" y="216"/>
                  </a:cubicBezTo>
                  <a:cubicBezTo>
                    <a:pt x="53" y="212"/>
                    <a:pt x="46" y="212"/>
                    <a:pt x="40" y="215"/>
                  </a:cubicBezTo>
                  <a:cubicBezTo>
                    <a:pt x="40" y="214"/>
                    <a:pt x="39" y="213"/>
                    <a:pt x="38" y="213"/>
                  </a:cubicBezTo>
                  <a:cubicBezTo>
                    <a:pt x="34" y="215"/>
                    <a:pt x="33" y="217"/>
                    <a:pt x="32" y="220"/>
                  </a:cubicBezTo>
                  <a:cubicBezTo>
                    <a:pt x="31" y="221"/>
                    <a:pt x="31" y="222"/>
                    <a:pt x="32" y="223"/>
                  </a:cubicBezTo>
                  <a:cubicBezTo>
                    <a:pt x="32" y="227"/>
                    <a:pt x="33" y="230"/>
                    <a:pt x="36" y="233"/>
                  </a:cubicBezTo>
                  <a:cubicBezTo>
                    <a:pt x="40" y="236"/>
                    <a:pt x="45" y="238"/>
                    <a:pt x="50" y="238"/>
                  </a:cubicBezTo>
                  <a:cubicBezTo>
                    <a:pt x="64" y="281"/>
                    <a:pt x="110" y="305"/>
                    <a:pt x="154" y="298"/>
                  </a:cubicBezTo>
                  <a:cubicBezTo>
                    <a:pt x="138" y="336"/>
                    <a:pt x="121" y="371"/>
                    <a:pt x="93" y="403"/>
                  </a:cubicBezTo>
                  <a:cubicBezTo>
                    <a:pt x="91" y="405"/>
                    <a:pt x="91" y="408"/>
                    <a:pt x="94" y="410"/>
                  </a:cubicBezTo>
                  <a:cubicBezTo>
                    <a:pt x="105" y="418"/>
                    <a:pt x="117" y="425"/>
                    <a:pt x="130" y="431"/>
                  </a:cubicBezTo>
                  <a:cubicBezTo>
                    <a:pt x="124" y="431"/>
                    <a:pt x="117" y="432"/>
                    <a:pt x="111" y="433"/>
                  </a:cubicBezTo>
                  <a:cubicBezTo>
                    <a:pt x="102" y="434"/>
                    <a:pt x="91" y="436"/>
                    <a:pt x="87" y="446"/>
                  </a:cubicBezTo>
                  <a:cubicBezTo>
                    <a:pt x="81" y="463"/>
                    <a:pt x="91" y="491"/>
                    <a:pt x="102" y="504"/>
                  </a:cubicBezTo>
                  <a:cubicBezTo>
                    <a:pt x="100" y="503"/>
                    <a:pt x="98" y="502"/>
                    <a:pt x="95" y="502"/>
                  </a:cubicBezTo>
                  <a:cubicBezTo>
                    <a:pt x="92" y="502"/>
                    <a:pt x="88" y="504"/>
                    <a:pt x="85" y="505"/>
                  </a:cubicBezTo>
                  <a:cubicBezTo>
                    <a:pt x="80" y="509"/>
                    <a:pt x="75" y="515"/>
                    <a:pt x="78" y="522"/>
                  </a:cubicBezTo>
                  <a:cubicBezTo>
                    <a:pt x="84" y="537"/>
                    <a:pt x="110" y="516"/>
                    <a:pt x="113" y="507"/>
                  </a:cubicBezTo>
                  <a:cubicBezTo>
                    <a:pt x="114" y="505"/>
                    <a:pt x="111" y="502"/>
                    <a:pt x="109" y="503"/>
                  </a:cubicBezTo>
                  <a:cubicBezTo>
                    <a:pt x="105" y="496"/>
                    <a:pt x="101" y="489"/>
                    <a:pt x="98" y="481"/>
                  </a:cubicBezTo>
                  <a:cubicBezTo>
                    <a:pt x="96" y="474"/>
                    <a:pt x="92" y="462"/>
                    <a:pt x="94" y="455"/>
                  </a:cubicBezTo>
                  <a:cubicBezTo>
                    <a:pt x="99" y="437"/>
                    <a:pt x="125" y="437"/>
                    <a:pt x="143" y="437"/>
                  </a:cubicBezTo>
                  <a:cubicBezTo>
                    <a:pt x="164" y="446"/>
                    <a:pt x="187" y="451"/>
                    <a:pt x="210" y="454"/>
                  </a:cubicBezTo>
                  <a:cubicBezTo>
                    <a:pt x="209" y="471"/>
                    <a:pt x="215" y="487"/>
                    <a:pt x="227" y="499"/>
                  </a:cubicBezTo>
                  <a:cubicBezTo>
                    <a:pt x="237" y="508"/>
                    <a:pt x="252" y="517"/>
                    <a:pt x="267" y="516"/>
                  </a:cubicBezTo>
                  <a:cubicBezTo>
                    <a:pt x="264" y="519"/>
                    <a:pt x="261" y="524"/>
                    <a:pt x="260" y="528"/>
                  </a:cubicBezTo>
                  <a:cubicBezTo>
                    <a:pt x="258" y="534"/>
                    <a:pt x="260" y="541"/>
                    <a:pt x="267" y="543"/>
                  </a:cubicBezTo>
                  <a:cubicBezTo>
                    <a:pt x="281" y="547"/>
                    <a:pt x="285" y="519"/>
                    <a:pt x="279" y="511"/>
                  </a:cubicBezTo>
                  <a:cubicBezTo>
                    <a:pt x="278" y="509"/>
                    <a:pt x="276" y="509"/>
                    <a:pt x="275" y="510"/>
                  </a:cubicBezTo>
                  <a:cubicBezTo>
                    <a:pt x="274" y="510"/>
                    <a:pt x="274" y="510"/>
                    <a:pt x="273" y="510"/>
                  </a:cubicBezTo>
                  <a:cubicBezTo>
                    <a:pt x="273" y="510"/>
                    <a:pt x="273" y="509"/>
                    <a:pt x="272" y="509"/>
                  </a:cubicBezTo>
                  <a:cubicBezTo>
                    <a:pt x="257" y="505"/>
                    <a:pt x="245" y="505"/>
                    <a:pt x="232" y="493"/>
                  </a:cubicBezTo>
                  <a:cubicBezTo>
                    <a:pt x="221" y="483"/>
                    <a:pt x="216" y="469"/>
                    <a:pt x="214" y="454"/>
                  </a:cubicBezTo>
                  <a:cubicBezTo>
                    <a:pt x="250" y="457"/>
                    <a:pt x="286" y="452"/>
                    <a:pt x="319" y="437"/>
                  </a:cubicBezTo>
                  <a:cubicBezTo>
                    <a:pt x="320" y="437"/>
                    <a:pt x="321" y="436"/>
                    <a:pt x="321" y="435"/>
                  </a:cubicBezTo>
                  <a:cubicBezTo>
                    <a:pt x="322" y="434"/>
                    <a:pt x="323" y="433"/>
                    <a:pt x="322" y="431"/>
                  </a:cubicBezTo>
                  <a:cubicBezTo>
                    <a:pt x="302" y="406"/>
                    <a:pt x="283" y="380"/>
                    <a:pt x="268" y="351"/>
                  </a:cubicBezTo>
                  <a:cubicBezTo>
                    <a:pt x="258" y="332"/>
                    <a:pt x="251" y="311"/>
                    <a:pt x="245" y="291"/>
                  </a:cubicBezTo>
                  <a:cubicBezTo>
                    <a:pt x="271" y="295"/>
                    <a:pt x="307" y="285"/>
                    <a:pt x="319" y="259"/>
                  </a:cubicBezTo>
                  <a:cubicBezTo>
                    <a:pt x="320" y="259"/>
                    <a:pt x="320" y="259"/>
                    <a:pt x="320" y="259"/>
                  </a:cubicBezTo>
                  <a:cubicBezTo>
                    <a:pt x="321" y="261"/>
                    <a:pt x="323" y="263"/>
                    <a:pt x="325" y="264"/>
                  </a:cubicBezTo>
                  <a:cubicBezTo>
                    <a:pt x="335" y="269"/>
                    <a:pt x="345" y="260"/>
                    <a:pt x="345" y="250"/>
                  </a:cubicBezTo>
                  <a:cubicBezTo>
                    <a:pt x="345" y="241"/>
                    <a:pt x="334" y="234"/>
                    <a:pt x="325" y="236"/>
                  </a:cubicBezTo>
                  <a:cubicBezTo>
                    <a:pt x="316" y="238"/>
                    <a:pt x="309" y="248"/>
                    <a:pt x="313" y="257"/>
                  </a:cubicBezTo>
                  <a:cubicBezTo>
                    <a:pt x="313" y="258"/>
                    <a:pt x="313" y="258"/>
                    <a:pt x="313" y="258"/>
                  </a:cubicBezTo>
                  <a:cubicBezTo>
                    <a:pt x="303" y="267"/>
                    <a:pt x="295" y="275"/>
                    <a:pt x="282" y="281"/>
                  </a:cubicBezTo>
                  <a:cubicBezTo>
                    <a:pt x="269" y="286"/>
                    <a:pt x="256" y="287"/>
                    <a:pt x="243" y="287"/>
                  </a:cubicBezTo>
                  <a:cubicBezTo>
                    <a:pt x="241" y="279"/>
                    <a:pt x="238" y="272"/>
                    <a:pt x="236" y="264"/>
                  </a:cubicBezTo>
                  <a:cubicBezTo>
                    <a:pt x="270" y="252"/>
                    <a:pt x="297" y="224"/>
                    <a:pt x="306" y="187"/>
                  </a:cubicBezTo>
                  <a:cubicBezTo>
                    <a:pt x="315" y="191"/>
                    <a:pt x="330" y="187"/>
                    <a:pt x="331" y="175"/>
                  </a:cubicBezTo>
                  <a:cubicBezTo>
                    <a:pt x="332" y="163"/>
                    <a:pt x="318" y="161"/>
                    <a:pt x="308" y="165"/>
                  </a:cubicBezTo>
                  <a:cubicBezTo>
                    <a:pt x="308" y="163"/>
                    <a:pt x="309" y="162"/>
                    <a:pt x="308" y="160"/>
                  </a:cubicBezTo>
                  <a:cubicBezTo>
                    <a:pt x="308" y="142"/>
                    <a:pt x="303" y="124"/>
                    <a:pt x="293" y="109"/>
                  </a:cubicBezTo>
                  <a:cubicBezTo>
                    <a:pt x="299" y="108"/>
                    <a:pt x="305" y="103"/>
                    <a:pt x="308" y="99"/>
                  </a:cubicBezTo>
                  <a:cubicBezTo>
                    <a:pt x="310" y="96"/>
                    <a:pt x="311" y="93"/>
                    <a:pt x="310" y="90"/>
                  </a:cubicBezTo>
                  <a:cubicBezTo>
                    <a:pt x="327" y="92"/>
                    <a:pt x="343" y="84"/>
                    <a:pt x="352" y="71"/>
                  </a:cubicBezTo>
                  <a:cubicBezTo>
                    <a:pt x="367" y="51"/>
                    <a:pt x="364" y="25"/>
                    <a:pt x="361" y="1"/>
                  </a:cubicBezTo>
                  <a:close/>
                  <a:moveTo>
                    <a:pt x="36" y="224"/>
                  </a:moveTo>
                  <a:cubicBezTo>
                    <a:pt x="41" y="221"/>
                    <a:pt x="45" y="218"/>
                    <a:pt x="50" y="219"/>
                  </a:cubicBezTo>
                  <a:cubicBezTo>
                    <a:pt x="55" y="220"/>
                    <a:pt x="60" y="226"/>
                    <a:pt x="55" y="230"/>
                  </a:cubicBezTo>
                  <a:cubicBezTo>
                    <a:pt x="49" y="234"/>
                    <a:pt x="38" y="229"/>
                    <a:pt x="36" y="224"/>
                  </a:cubicBezTo>
                  <a:close/>
                  <a:moveTo>
                    <a:pt x="104" y="507"/>
                  </a:moveTo>
                  <a:cubicBezTo>
                    <a:pt x="104" y="507"/>
                    <a:pt x="105" y="507"/>
                    <a:pt x="105" y="507"/>
                  </a:cubicBezTo>
                  <a:cubicBezTo>
                    <a:pt x="105" y="507"/>
                    <a:pt x="105" y="507"/>
                    <a:pt x="105" y="507"/>
                  </a:cubicBezTo>
                  <a:cubicBezTo>
                    <a:pt x="103" y="509"/>
                    <a:pt x="102" y="511"/>
                    <a:pt x="99" y="512"/>
                  </a:cubicBezTo>
                  <a:cubicBezTo>
                    <a:pt x="96" y="515"/>
                    <a:pt x="91" y="519"/>
                    <a:pt x="87" y="519"/>
                  </a:cubicBezTo>
                  <a:cubicBezTo>
                    <a:pt x="81" y="519"/>
                    <a:pt x="88" y="512"/>
                    <a:pt x="90" y="510"/>
                  </a:cubicBezTo>
                  <a:cubicBezTo>
                    <a:pt x="93" y="508"/>
                    <a:pt x="100" y="506"/>
                    <a:pt x="104" y="507"/>
                  </a:cubicBezTo>
                  <a:close/>
                  <a:moveTo>
                    <a:pt x="269" y="522"/>
                  </a:moveTo>
                  <a:cubicBezTo>
                    <a:pt x="270" y="520"/>
                    <a:pt x="272" y="517"/>
                    <a:pt x="274" y="515"/>
                  </a:cubicBezTo>
                  <a:cubicBezTo>
                    <a:pt x="274" y="521"/>
                    <a:pt x="276" y="534"/>
                    <a:pt x="269" y="534"/>
                  </a:cubicBezTo>
                  <a:cubicBezTo>
                    <a:pt x="267" y="535"/>
                    <a:pt x="266" y="534"/>
                    <a:pt x="266" y="531"/>
                  </a:cubicBezTo>
                  <a:cubicBezTo>
                    <a:pt x="267" y="530"/>
                    <a:pt x="267" y="529"/>
                    <a:pt x="267" y="528"/>
                  </a:cubicBezTo>
                  <a:cubicBezTo>
                    <a:pt x="267" y="526"/>
                    <a:pt x="268" y="524"/>
                    <a:pt x="269" y="522"/>
                  </a:cubicBezTo>
                  <a:close/>
                  <a:moveTo>
                    <a:pt x="324" y="244"/>
                  </a:moveTo>
                  <a:cubicBezTo>
                    <a:pt x="324" y="244"/>
                    <a:pt x="324" y="244"/>
                    <a:pt x="324" y="244"/>
                  </a:cubicBezTo>
                  <a:cubicBezTo>
                    <a:pt x="329" y="241"/>
                    <a:pt x="335" y="243"/>
                    <a:pt x="337" y="248"/>
                  </a:cubicBezTo>
                  <a:cubicBezTo>
                    <a:pt x="339" y="253"/>
                    <a:pt x="334" y="259"/>
                    <a:pt x="328" y="258"/>
                  </a:cubicBezTo>
                  <a:cubicBezTo>
                    <a:pt x="324" y="257"/>
                    <a:pt x="322" y="251"/>
                    <a:pt x="324" y="247"/>
                  </a:cubicBezTo>
                  <a:cubicBezTo>
                    <a:pt x="325" y="246"/>
                    <a:pt x="324" y="245"/>
                    <a:pt x="324" y="244"/>
                  </a:cubicBezTo>
                  <a:close/>
                  <a:moveTo>
                    <a:pt x="308" y="172"/>
                  </a:moveTo>
                  <a:cubicBezTo>
                    <a:pt x="311" y="171"/>
                    <a:pt x="314" y="169"/>
                    <a:pt x="317" y="169"/>
                  </a:cubicBezTo>
                  <a:cubicBezTo>
                    <a:pt x="321" y="169"/>
                    <a:pt x="326" y="171"/>
                    <a:pt x="325" y="175"/>
                  </a:cubicBezTo>
                  <a:cubicBezTo>
                    <a:pt x="323" y="183"/>
                    <a:pt x="313" y="185"/>
                    <a:pt x="307" y="183"/>
                  </a:cubicBezTo>
                  <a:cubicBezTo>
                    <a:pt x="307" y="179"/>
                    <a:pt x="308" y="176"/>
                    <a:pt x="308" y="172"/>
                  </a:cubicBezTo>
                  <a:close/>
                  <a:moveTo>
                    <a:pt x="284" y="74"/>
                  </a:moveTo>
                  <a:cubicBezTo>
                    <a:pt x="284" y="74"/>
                    <a:pt x="283" y="73"/>
                    <a:pt x="283" y="73"/>
                  </a:cubicBezTo>
                  <a:cubicBezTo>
                    <a:pt x="281" y="73"/>
                    <a:pt x="280" y="74"/>
                    <a:pt x="279" y="75"/>
                  </a:cubicBezTo>
                  <a:cubicBezTo>
                    <a:pt x="279" y="74"/>
                    <a:pt x="279" y="74"/>
                    <a:pt x="279" y="73"/>
                  </a:cubicBezTo>
                  <a:cubicBezTo>
                    <a:pt x="280" y="73"/>
                    <a:pt x="281" y="73"/>
                    <a:pt x="281" y="72"/>
                  </a:cubicBezTo>
                  <a:cubicBezTo>
                    <a:pt x="283" y="59"/>
                    <a:pt x="301" y="47"/>
                    <a:pt x="310" y="39"/>
                  </a:cubicBezTo>
                  <a:cubicBezTo>
                    <a:pt x="322" y="30"/>
                    <a:pt x="333" y="23"/>
                    <a:pt x="347" y="17"/>
                  </a:cubicBezTo>
                  <a:cubicBezTo>
                    <a:pt x="332" y="42"/>
                    <a:pt x="304" y="53"/>
                    <a:pt x="284" y="74"/>
                  </a:cubicBezTo>
                  <a:close/>
                  <a:moveTo>
                    <a:pt x="344" y="32"/>
                  </a:moveTo>
                  <a:cubicBezTo>
                    <a:pt x="336" y="53"/>
                    <a:pt x="320" y="70"/>
                    <a:pt x="299" y="79"/>
                  </a:cubicBezTo>
                  <a:cubicBezTo>
                    <a:pt x="297" y="79"/>
                    <a:pt x="296" y="79"/>
                    <a:pt x="295" y="79"/>
                  </a:cubicBezTo>
                  <a:cubicBezTo>
                    <a:pt x="293" y="80"/>
                    <a:pt x="290" y="81"/>
                    <a:pt x="289" y="83"/>
                  </a:cubicBezTo>
                  <a:cubicBezTo>
                    <a:pt x="289" y="82"/>
                    <a:pt x="288" y="81"/>
                    <a:pt x="288" y="80"/>
                  </a:cubicBezTo>
                  <a:cubicBezTo>
                    <a:pt x="288" y="79"/>
                    <a:pt x="287" y="78"/>
                    <a:pt x="286" y="77"/>
                  </a:cubicBezTo>
                  <a:cubicBezTo>
                    <a:pt x="303" y="61"/>
                    <a:pt x="329" y="50"/>
                    <a:pt x="344" y="32"/>
                  </a:cubicBezTo>
                  <a:close/>
                  <a:moveTo>
                    <a:pt x="301" y="31"/>
                  </a:moveTo>
                  <a:cubicBezTo>
                    <a:pt x="311" y="25"/>
                    <a:pt x="321" y="22"/>
                    <a:pt x="331" y="19"/>
                  </a:cubicBezTo>
                  <a:cubicBezTo>
                    <a:pt x="321" y="23"/>
                    <a:pt x="313" y="30"/>
                    <a:pt x="305" y="37"/>
                  </a:cubicBezTo>
                  <a:cubicBezTo>
                    <a:pt x="297" y="44"/>
                    <a:pt x="284" y="53"/>
                    <a:pt x="279" y="64"/>
                  </a:cubicBezTo>
                  <a:cubicBezTo>
                    <a:pt x="279" y="62"/>
                    <a:pt x="278" y="60"/>
                    <a:pt x="276" y="58"/>
                  </a:cubicBezTo>
                  <a:cubicBezTo>
                    <a:pt x="278" y="45"/>
                    <a:pt x="292" y="36"/>
                    <a:pt x="301" y="31"/>
                  </a:cubicBezTo>
                  <a:close/>
                  <a:moveTo>
                    <a:pt x="282" y="78"/>
                  </a:moveTo>
                  <a:cubicBezTo>
                    <a:pt x="282" y="78"/>
                    <a:pt x="282" y="79"/>
                    <a:pt x="283" y="79"/>
                  </a:cubicBezTo>
                  <a:cubicBezTo>
                    <a:pt x="285" y="83"/>
                    <a:pt x="284" y="88"/>
                    <a:pt x="281" y="92"/>
                  </a:cubicBezTo>
                  <a:cubicBezTo>
                    <a:pt x="279" y="89"/>
                    <a:pt x="276" y="86"/>
                    <a:pt x="273" y="83"/>
                  </a:cubicBezTo>
                  <a:cubicBezTo>
                    <a:pt x="274" y="83"/>
                    <a:pt x="275" y="82"/>
                    <a:pt x="276" y="81"/>
                  </a:cubicBezTo>
                  <a:cubicBezTo>
                    <a:pt x="277" y="79"/>
                    <a:pt x="279" y="78"/>
                    <a:pt x="282" y="78"/>
                  </a:cubicBezTo>
                  <a:close/>
                  <a:moveTo>
                    <a:pt x="257" y="69"/>
                  </a:moveTo>
                  <a:cubicBezTo>
                    <a:pt x="257" y="68"/>
                    <a:pt x="257" y="68"/>
                    <a:pt x="258" y="67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59" y="69"/>
                    <a:pt x="260" y="68"/>
                    <a:pt x="260" y="67"/>
                  </a:cubicBezTo>
                  <a:cubicBezTo>
                    <a:pt x="259" y="66"/>
                    <a:pt x="259" y="65"/>
                    <a:pt x="259" y="65"/>
                  </a:cubicBezTo>
                  <a:cubicBezTo>
                    <a:pt x="260" y="63"/>
                    <a:pt x="261" y="61"/>
                    <a:pt x="262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3" y="57"/>
                    <a:pt x="264" y="57"/>
                  </a:cubicBezTo>
                  <a:cubicBezTo>
                    <a:pt x="268" y="56"/>
                    <a:pt x="272" y="59"/>
                    <a:pt x="274" y="63"/>
                  </a:cubicBezTo>
                  <a:cubicBezTo>
                    <a:pt x="277" y="69"/>
                    <a:pt x="273" y="75"/>
                    <a:pt x="270" y="80"/>
                  </a:cubicBezTo>
                  <a:cubicBezTo>
                    <a:pt x="266" y="77"/>
                    <a:pt x="261" y="73"/>
                    <a:pt x="256" y="70"/>
                  </a:cubicBezTo>
                  <a:cubicBezTo>
                    <a:pt x="257" y="70"/>
                    <a:pt x="257" y="69"/>
                    <a:pt x="257" y="69"/>
                  </a:cubicBezTo>
                  <a:close/>
                  <a:moveTo>
                    <a:pt x="260" y="148"/>
                  </a:moveTo>
                  <a:cubicBezTo>
                    <a:pt x="255" y="147"/>
                    <a:pt x="251" y="147"/>
                    <a:pt x="246" y="146"/>
                  </a:cubicBezTo>
                  <a:cubicBezTo>
                    <a:pt x="244" y="113"/>
                    <a:pt x="223" y="82"/>
                    <a:pt x="198" y="62"/>
                  </a:cubicBezTo>
                  <a:cubicBezTo>
                    <a:pt x="230" y="81"/>
                    <a:pt x="250" y="112"/>
                    <a:pt x="260" y="148"/>
                  </a:cubicBezTo>
                  <a:close/>
                  <a:moveTo>
                    <a:pt x="204" y="62"/>
                  </a:moveTo>
                  <a:cubicBezTo>
                    <a:pt x="244" y="82"/>
                    <a:pt x="269" y="114"/>
                    <a:pt x="287" y="154"/>
                  </a:cubicBezTo>
                  <a:cubicBezTo>
                    <a:pt x="280" y="152"/>
                    <a:pt x="272" y="150"/>
                    <a:pt x="264" y="149"/>
                  </a:cubicBezTo>
                  <a:cubicBezTo>
                    <a:pt x="260" y="112"/>
                    <a:pt x="236" y="80"/>
                    <a:pt x="204" y="62"/>
                  </a:cubicBezTo>
                  <a:close/>
                  <a:moveTo>
                    <a:pt x="241" y="146"/>
                  </a:moveTo>
                  <a:cubicBezTo>
                    <a:pt x="235" y="146"/>
                    <a:pt x="229" y="145"/>
                    <a:pt x="223" y="145"/>
                  </a:cubicBezTo>
                  <a:cubicBezTo>
                    <a:pt x="227" y="116"/>
                    <a:pt x="214" y="85"/>
                    <a:pt x="194" y="62"/>
                  </a:cubicBezTo>
                  <a:cubicBezTo>
                    <a:pt x="220" y="85"/>
                    <a:pt x="232" y="113"/>
                    <a:pt x="241" y="146"/>
                  </a:cubicBezTo>
                  <a:close/>
                  <a:moveTo>
                    <a:pt x="188" y="59"/>
                  </a:moveTo>
                  <a:cubicBezTo>
                    <a:pt x="209" y="85"/>
                    <a:pt x="216" y="112"/>
                    <a:pt x="219" y="145"/>
                  </a:cubicBezTo>
                  <a:cubicBezTo>
                    <a:pt x="215" y="146"/>
                    <a:pt x="210" y="146"/>
                    <a:pt x="205" y="146"/>
                  </a:cubicBezTo>
                  <a:cubicBezTo>
                    <a:pt x="203" y="118"/>
                    <a:pt x="201" y="84"/>
                    <a:pt x="186" y="60"/>
                  </a:cubicBezTo>
                  <a:cubicBezTo>
                    <a:pt x="186" y="59"/>
                    <a:pt x="187" y="59"/>
                    <a:pt x="188" y="59"/>
                  </a:cubicBezTo>
                  <a:close/>
                  <a:moveTo>
                    <a:pt x="183" y="62"/>
                  </a:moveTo>
                  <a:cubicBezTo>
                    <a:pt x="183" y="62"/>
                    <a:pt x="183" y="61"/>
                    <a:pt x="183" y="61"/>
                  </a:cubicBezTo>
                  <a:cubicBezTo>
                    <a:pt x="196" y="87"/>
                    <a:pt x="195" y="118"/>
                    <a:pt x="200" y="147"/>
                  </a:cubicBezTo>
                  <a:cubicBezTo>
                    <a:pt x="199" y="147"/>
                    <a:pt x="197" y="147"/>
                    <a:pt x="195" y="147"/>
                  </a:cubicBezTo>
                  <a:cubicBezTo>
                    <a:pt x="184" y="119"/>
                    <a:pt x="181" y="91"/>
                    <a:pt x="183" y="62"/>
                  </a:cubicBezTo>
                  <a:close/>
                  <a:moveTo>
                    <a:pt x="191" y="148"/>
                  </a:moveTo>
                  <a:cubicBezTo>
                    <a:pt x="185" y="148"/>
                    <a:pt x="180" y="149"/>
                    <a:pt x="174" y="151"/>
                  </a:cubicBezTo>
                  <a:cubicBezTo>
                    <a:pt x="165" y="123"/>
                    <a:pt x="167" y="95"/>
                    <a:pt x="179" y="69"/>
                  </a:cubicBezTo>
                  <a:cubicBezTo>
                    <a:pt x="175" y="96"/>
                    <a:pt x="180" y="123"/>
                    <a:pt x="191" y="148"/>
                  </a:cubicBezTo>
                  <a:close/>
                  <a:moveTo>
                    <a:pt x="180" y="62"/>
                  </a:moveTo>
                  <a:cubicBezTo>
                    <a:pt x="162" y="88"/>
                    <a:pt x="158" y="121"/>
                    <a:pt x="169" y="152"/>
                  </a:cubicBezTo>
                  <a:cubicBezTo>
                    <a:pt x="160" y="154"/>
                    <a:pt x="151" y="157"/>
                    <a:pt x="143" y="160"/>
                  </a:cubicBezTo>
                  <a:cubicBezTo>
                    <a:pt x="146" y="122"/>
                    <a:pt x="154" y="92"/>
                    <a:pt x="177" y="62"/>
                  </a:cubicBezTo>
                  <a:cubicBezTo>
                    <a:pt x="178" y="62"/>
                    <a:pt x="179" y="62"/>
                    <a:pt x="180" y="62"/>
                  </a:cubicBezTo>
                  <a:close/>
                  <a:moveTo>
                    <a:pt x="170" y="65"/>
                  </a:moveTo>
                  <a:cubicBezTo>
                    <a:pt x="147" y="90"/>
                    <a:pt x="133" y="127"/>
                    <a:pt x="139" y="161"/>
                  </a:cubicBezTo>
                  <a:cubicBezTo>
                    <a:pt x="133" y="163"/>
                    <a:pt x="127" y="166"/>
                    <a:pt x="121" y="169"/>
                  </a:cubicBezTo>
                  <a:cubicBezTo>
                    <a:pt x="124" y="129"/>
                    <a:pt x="137" y="95"/>
                    <a:pt x="166" y="67"/>
                  </a:cubicBezTo>
                  <a:cubicBezTo>
                    <a:pt x="167" y="66"/>
                    <a:pt x="169" y="66"/>
                    <a:pt x="170" y="65"/>
                  </a:cubicBezTo>
                  <a:close/>
                  <a:moveTo>
                    <a:pt x="151" y="73"/>
                  </a:moveTo>
                  <a:cubicBezTo>
                    <a:pt x="143" y="82"/>
                    <a:pt x="136" y="94"/>
                    <a:pt x="133" y="100"/>
                  </a:cubicBezTo>
                  <a:cubicBezTo>
                    <a:pt x="121" y="121"/>
                    <a:pt x="114" y="147"/>
                    <a:pt x="117" y="171"/>
                  </a:cubicBezTo>
                  <a:cubicBezTo>
                    <a:pt x="112" y="174"/>
                    <a:pt x="107" y="176"/>
                    <a:pt x="102" y="179"/>
                  </a:cubicBezTo>
                  <a:cubicBezTo>
                    <a:pt x="104" y="136"/>
                    <a:pt x="118" y="105"/>
                    <a:pt x="148" y="74"/>
                  </a:cubicBezTo>
                  <a:cubicBezTo>
                    <a:pt x="149" y="74"/>
                    <a:pt x="150" y="73"/>
                    <a:pt x="151" y="73"/>
                  </a:cubicBezTo>
                  <a:close/>
                  <a:moveTo>
                    <a:pt x="102" y="76"/>
                  </a:moveTo>
                  <a:cubicBezTo>
                    <a:pt x="109" y="69"/>
                    <a:pt x="117" y="74"/>
                    <a:pt x="123" y="80"/>
                  </a:cubicBezTo>
                  <a:cubicBezTo>
                    <a:pt x="117" y="85"/>
                    <a:pt x="112" y="91"/>
                    <a:pt x="107" y="97"/>
                  </a:cubicBezTo>
                  <a:cubicBezTo>
                    <a:pt x="106" y="96"/>
                    <a:pt x="105" y="96"/>
                    <a:pt x="104" y="96"/>
                  </a:cubicBezTo>
                  <a:cubicBezTo>
                    <a:pt x="100" y="94"/>
                    <a:pt x="98" y="90"/>
                    <a:pt x="98" y="86"/>
                  </a:cubicBezTo>
                  <a:cubicBezTo>
                    <a:pt x="99" y="86"/>
                    <a:pt x="99" y="84"/>
                    <a:pt x="98" y="84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2"/>
                    <a:pt x="98" y="81"/>
                    <a:pt x="99" y="80"/>
                  </a:cubicBezTo>
                  <a:cubicBezTo>
                    <a:pt x="100" y="80"/>
                    <a:pt x="102" y="79"/>
                    <a:pt x="101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1" y="77"/>
                    <a:pt x="101" y="76"/>
                    <a:pt x="102" y="76"/>
                  </a:cubicBezTo>
                  <a:close/>
                  <a:moveTo>
                    <a:pt x="10" y="51"/>
                  </a:moveTo>
                  <a:cubicBezTo>
                    <a:pt x="28" y="78"/>
                    <a:pt x="58" y="99"/>
                    <a:pt x="90" y="10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0" y="100"/>
                    <a:pt x="90" y="101"/>
                    <a:pt x="90" y="101"/>
                  </a:cubicBezTo>
                  <a:cubicBezTo>
                    <a:pt x="89" y="101"/>
                    <a:pt x="89" y="102"/>
                    <a:pt x="89" y="102"/>
                  </a:cubicBezTo>
                  <a:cubicBezTo>
                    <a:pt x="55" y="101"/>
                    <a:pt x="13" y="91"/>
                    <a:pt x="10" y="51"/>
                  </a:cubicBezTo>
                  <a:close/>
                  <a:moveTo>
                    <a:pt x="15" y="52"/>
                  </a:moveTo>
                  <a:cubicBezTo>
                    <a:pt x="38" y="67"/>
                    <a:pt x="62" y="82"/>
                    <a:pt x="86" y="95"/>
                  </a:cubicBezTo>
                  <a:cubicBezTo>
                    <a:pt x="57" y="89"/>
                    <a:pt x="33" y="76"/>
                    <a:pt x="15" y="52"/>
                  </a:cubicBezTo>
                  <a:close/>
                  <a:moveTo>
                    <a:pt x="94" y="103"/>
                  </a:moveTo>
                  <a:cubicBezTo>
                    <a:pt x="95" y="101"/>
                    <a:pt x="98" y="100"/>
                    <a:pt x="101" y="100"/>
                  </a:cubicBezTo>
                  <a:cubicBezTo>
                    <a:pt x="102" y="100"/>
                    <a:pt x="103" y="100"/>
                    <a:pt x="105" y="100"/>
                  </a:cubicBezTo>
                  <a:cubicBezTo>
                    <a:pt x="101" y="104"/>
                    <a:pt x="99" y="109"/>
                    <a:pt x="96" y="114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92" y="112"/>
                    <a:pt x="91" y="106"/>
                    <a:pt x="94" y="103"/>
                  </a:cubicBezTo>
                  <a:close/>
                  <a:moveTo>
                    <a:pt x="99" y="68"/>
                  </a:moveTo>
                  <a:cubicBezTo>
                    <a:pt x="99" y="70"/>
                    <a:pt x="100" y="70"/>
                    <a:pt x="101" y="70"/>
                  </a:cubicBezTo>
                  <a:cubicBezTo>
                    <a:pt x="100" y="71"/>
                    <a:pt x="99" y="71"/>
                    <a:pt x="98" y="72"/>
                  </a:cubicBezTo>
                  <a:cubicBezTo>
                    <a:pt x="89" y="55"/>
                    <a:pt x="71" y="47"/>
                    <a:pt x="52" y="46"/>
                  </a:cubicBezTo>
                  <a:cubicBezTo>
                    <a:pt x="73" y="42"/>
                    <a:pt x="99" y="41"/>
                    <a:pt x="99" y="68"/>
                  </a:cubicBezTo>
                  <a:close/>
                  <a:moveTo>
                    <a:pt x="95" y="76"/>
                  </a:moveTo>
                  <a:cubicBezTo>
                    <a:pt x="94" y="77"/>
                    <a:pt x="94" y="79"/>
                    <a:pt x="93" y="80"/>
                  </a:cubicBezTo>
                  <a:cubicBezTo>
                    <a:pt x="72" y="65"/>
                    <a:pt x="46" y="56"/>
                    <a:pt x="21" y="49"/>
                  </a:cubicBezTo>
                  <a:cubicBezTo>
                    <a:pt x="50" y="45"/>
                    <a:pt x="79" y="51"/>
                    <a:pt x="95" y="76"/>
                  </a:cubicBezTo>
                  <a:close/>
                  <a:moveTo>
                    <a:pt x="93" y="84"/>
                  </a:moveTo>
                  <a:cubicBezTo>
                    <a:pt x="93" y="89"/>
                    <a:pt x="95" y="93"/>
                    <a:pt x="98" y="96"/>
                  </a:cubicBezTo>
                  <a:cubicBezTo>
                    <a:pt x="97" y="96"/>
                    <a:pt x="96" y="96"/>
                    <a:pt x="95" y="97"/>
                  </a:cubicBezTo>
                  <a:cubicBezTo>
                    <a:pt x="95" y="96"/>
                    <a:pt x="95" y="95"/>
                    <a:pt x="94" y="95"/>
                  </a:cubicBezTo>
                  <a:cubicBezTo>
                    <a:pt x="70" y="81"/>
                    <a:pt x="45" y="67"/>
                    <a:pt x="21" y="52"/>
                  </a:cubicBezTo>
                  <a:cubicBezTo>
                    <a:pt x="46" y="60"/>
                    <a:pt x="69" y="72"/>
                    <a:pt x="93" y="84"/>
                  </a:cubicBezTo>
                  <a:close/>
                  <a:moveTo>
                    <a:pt x="16" y="47"/>
                  </a:moveTo>
                  <a:cubicBezTo>
                    <a:pt x="16" y="47"/>
                    <a:pt x="16" y="48"/>
                    <a:pt x="16" y="48"/>
                  </a:cubicBezTo>
                  <a:cubicBezTo>
                    <a:pt x="14" y="47"/>
                    <a:pt x="13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0" y="46"/>
                    <a:pt x="10" y="46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7"/>
                    <a:pt x="18" y="47"/>
                  </a:cubicBezTo>
                  <a:cubicBezTo>
                    <a:pt x="17" y="47"/>
                    <a:pt x="17" y="47"/>
                    <a:pt x="16" y="47"/>
                  </a:cubicBezTo>
                  <a:close/>
                  <a:moveTo>
                    <a:pt x="71" y="120"/>
                  </a:moveTo>
                  <a:cubicBezTo>
                    <a:pt x="70" y="120"/>
                    <a:pt x="69" y="119"/>
                    <a:pt x="68" y="119"/>
                  </a:cubicBezTo>
                  <a:cubicBezTo>
                    <a:pt x="49" y="120"/>
                    <a:pt x="29" y="113"/>
                    <a:pt x="18" y="97"/>
                  </a:cubicBezTo>
                  <a:cubicBezTo>
                    <a:pt x="11" y="87"/>
                    <a:pt x="9" y="76"/>
                    <a:pt x="9" y="65"/>
                  </a:cubicBezTo>
                  <a:cubicBezTo>
                    <a:pt x="17" y="96"/>
                    <a:pt x="56" y="110"/>
                    <a:pt x="88" y="107"/>
                  </a:cubicBezTo>
                  <a:cubicBezTo>
                    <a:pt x="88" y="108"/>
                    <a:pt x="89" y="110"/>
                    <a:pt x="89" y="111"/>
                  </a:cubicBezTo>
                  <a:cubicBezTo>
                    <a:pt x="82" y="110"/>
                    <a:pt x="72" y="113"/>
                    <a:pt x="71" y="120"/>
                  </a:cubicBezTo>
                  <a:close/>
                  <a:moveTo>
                    <a:pt x="76" y="121"/>
                  </a:moveTo>
                  <a:cubicBezTo>
                    <a:pt x="78" y="113"/>
                    <a:pt x="88" y="117"/>
                    <a:pt x="94" y="117"/>
                  </a:cubicBezTo>
                  <a:cubicBezTo>
                    <a:pt x="92" y="121"/>
                    <a:pt x="90" y="125"/>
                    <a:pt x="88" y="130"/>
                  </a:cubicBezTo>
                  <a:cubicBezTo>
                    <a:pt x="83" y="130"/>
                    <a:pt x="74" y="128"/>
                    <a:pt x="76" y="121"/>
                  </a:cubicBezTo>
                  <a:close/>
                  <a:moveTo>
                    <a:pt x="75" y="209"/>
                  </a:moveTo>
                  <a:cubicBezTo>
                    <a:pt x="73" y="204"/>
                    <a:pt x="80" y="196"/>
                    <a:pt x="85" y="198"/>
                  </a:cubicBezTo>
                  <a:cubicBezTo>
                    <a:pt x="85" y="198"/>
                    <a:pt x="85" y="198"/>
                    <a:pt x="86" y="198"/>
                  </a:cubicBezTo>
                  <a:cubicBezTo>
                    <a:pt x="87" y="203"/>
                    <a:pt x="89" y="207"/>
                    <a:pt x="91" y="211"/>
                  </a:cubicBezTo>
                  <a:cubicBezTo>
                    <a:pt x="85" y="214"/>
                    <a:pt x="78" y="216"/>
                    <a:pt x="75" y="209"/>
                  </a:cubicBezTo>
                  <a:close/>
                  <a:moveTo>
                    <a:pt x="90" y="157"/>
                  </a:moveTo>
                  <a:cubicBezTo>
                    <a:pt x="93" y="130"/>
                    <a:pt x="106" y="107"/>
                    <a:pt x="126" y="89"/>
                  </a:cubicBezTo>
                  <a:cubicBezTo>
                    <a:pt x="128" y="88"/>
                    <a:pt x="129" y="87"/>
                    <a:pt x="130" y="86"/>
                  </a:cubicBezTo>
                  <a:cubicBezTo>
                    <a:pt x="106" y="111"/>
                    <a:pt x="93" y="149"/>
                    <a:pt x="98" y="182"/>
                  </a:cubicBezTo>
                  <a:cubicBezTo>
                    <a:pt x="96" y="183"/>
                    <a:pt x="94" y="185"/>
                    <a:pt x="91" y="186"/>
                  </a:cubicBezTo>
                  <a:cubicBezTo>
                    <a:pt x="90" y="177"/>
                    <a:pt x="89" y="167"/>
                    <a:pt x="90" y="157"/>
                  </a:cubicBezTo>
                  <a:close/>
                  <a:moveTo>
                    <a:pt x="315" y="431"/>
                  </a:moveTo>
                  <a:cubicBezTo>
                    <a:pt x="242" y="455"/>
                    <a:pt x="167" y="450"/>
                    <a:pt x="103" y="405"/>
                  </a:cubicBezTo>
                  <a:cubicBezTo>
                    <a:pt x="135" y="368"/>
                    <a:pt x="164" y="320"/>
                    <a:pt x="170" y="270"/>
                  </a:cubicBezTo>
                  <a:cubicBezTo>
                    <a:pt x="178" y="271"/>
                    <a:pt x="185" y="272"/>
                    <a:pt x="194" y="272"/>
                  </a:cubicBezTo>
                  <a:cubicBezTo>
                    <a:pt x="206" y="272"/>
                    <a:pt x="218" y="270"/>
                    <a:pt x="229" y="267"/>
                  </a:cubicBezTo>
                  <a:cubicBezTo>
                    <a:pt x="237" y="326"/>
                    <a:pt x="274" y="389"/>
                    <a:pt x="315" y="431"/>
                  </a:cubicBezTo>
                  <a:close/>
                  <a:moveTo>
                    <a:pt x="190" y="264"/>
                  </a:moveTo>
                  <a:cubicBezTo>
                    <a:pt x="142" y="263"/>
                    <a:pt x="102" y="234"/>
                    <a:pt x="92" y="191"/>
                  </a:cubicBezTo>
                  <a:cubicBezTo>
                    <a:pt x="159" y="152"/>
                    <a:pt x="227" y="146"/>
                    <a:pt x="300" y="166"/>
                  </a:cubicBezTo>
                  <a:cubicBezTo>
                    <a:pt x="298" y="225"/>
                    <a:pt x="248" y="265"/>
                    <a:pt x="190" y="264"/>
                  </a:cubicBezTo>
                  <a:close/>
                  <a:moveTo>
                    <a:pt x="300" y="159"/>
                  </a:moveTo>
                  <a:cubicBezTo>
                    <a:pt x="298" y="158"/>
                    <a:pt x="295" y="157"/>
                    <a:pt x="292" y="156"/>
                  </a:cubicBezTo>
                  <a:cubicBezTo>
                    <a:pt x="292" y="156"/>
                    <a:pt x="293" y="156"/>
                    <a:pt x="292" y="155"/>
                  </a:cubicBezTo>
                  <a:cubicBezTo>
                    <a:pt x="284" y="111"/>
                    <a:pt x="246" y="75"/>
                    <a:pt x="205" y="60"/>
                  </a:cubicBezTo>
                  <a:cubicBezTo>
                    <a:pt x="220" y="63"/>
                    <a:pt x="236" y="69"/>
                    <a:pt x="249" y="77"/>
                  </a:cubicBezTo>
                  <a:cubicBezTo>
                    <a:pt x="249" y="77"/>
                    <a:pt x="249" y="77"/>
                    <a:pt x="249" y="78"/>
                  </a:cubicBezTo>
                  <a:cubicBezTo>
                    <a:pt x="249" y="80"/>
                    <a:pt x="251" y="80"/>
                    <a:pt x="252" y="79"/>
                  </a:cubicBezTo>
                  <a:cubicBezTo>
                    <a:pt x="280" y="96"/>
                    <a:pt x="299" y="123"/>
                    <a:pt x="300" y="159"/>
                  </a:cubicBezTo>
                  <a:close/>
                  <a:moveTo>
                    <a:pt x="291" y="105"/>
                  </a:moveTo>
                  <a:cubicBezTo>
                    <a:pt x="289" y="102"/>
                    <a:pt x="287" y="98"/>
                    <a:pt x="284" y="95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5" y="95"/>
                    <a:pt x="285" y="95"/>
                    <a:pt x="286" y="94"/>
                  </a:cubicBezTo>
                  <a:cubicBezTo>
                    <a:pt x="288" y="91"/>
                    <a:pt x="291" y="87"/>
                    <a:pt x="295" y="85"/>
                  </a:cubicBezTo>
                  <a:cubicBezTo>
                    <a:pt x="298" y="83"/>
                    <a:pt x="301" y="84"/>
                    <a:pt x="303" y="86"/>
                  </a:cubicBezTo>
                  <a:cubicBezTo>
                    <a:pt x="303" y="87"/>
                    <a:pt x="304" y="88"/>
                    <a:pt x="304" y="88"/>
                  </a:cubicBezTo>
                  <a:cubicBezTo>
                    <a:pt x="305" y="88"/>
                    <a:pt x="305" y="89"/>
                    <a:pt x="305" y="89"/>
                  </a:cubicBezTo>
                  <a:cubicBezTo>
                    <a:pt x="306" y="99"/>
                    <a:pt x="295" y="99"/>
                    <a:pt x="291" y="105"/>
                  </a:cubicBezTo>
                  <a:close/>
                  <a:moveTo>
                    <a:pt x="308" y="83"/>
                  </a:moveTo>
                  <a:cubicBezTo>
                    <a:pt x="307" y="82"/>
                    <a:pt x="306" y="81"/>
                    <a:pt x="305" y="80"/>
                  </a:cubicBezTo>
                  <a:cubicBezTo>
                    <a:pt x="332" y="70"/>
                    <a:pt x="351" y="43"/>
                    <a:pt x="354" y="14"/>
                  </a:cubicBezTo>
                  <a:cubicBezTo>
                    <a:pt x="354" y="14"/>
                    <a:pt x="354" y="13"/>
                    <a:pt x="354" y="12"/>
                  </a:cubicBezTo>
                  <a:cubicBezTo>
                    <a:pt x="353" y="27"/>
                    <a:pt x="351" y="42"/>
                    <a:pt x="344" y="54"/>
                  </a:cubicBezTo>
                  <a:cubicBezTo>
                    <a:pt x="335" y="68"/>
                    <a:pt x="322" y="75"/>
                    <a:pt x="308" y="83"/>
                  </a:cubicBezTo>
                  <a:close/>
                  <a:moveTo>
                    <a:pt x="357" y="46"/>
                  </a:moveTo>
                  <a:cubicBezTo>
                    <a:pt x="352" y="68"/>
                    <a:pt x="335" y="86"/>
                    <a:pt x="312" y="84"/>
                  </a:cubicBezTo>
                  <a:cubicBezTo>
                    <a:pt x="326" y="78"/>
                    <a:pt x="339" y="71"/>
                    <a:pt x="347" y="59"/>
                  </a:cubicBezTo>
                  <a:cubicBezTo>
                    <a:pt x="355" y="48"/>
                    <a:pt x="358" y="34"/>
                    <a:pt x="359" y="20"/>
                  </a:cubicBezTo>
                  <a:cubicBezTo>
                    <a:pt x="359" y="29"/>
                    <a:pt x="359" y="38"/>
                    <a:pt x="35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" name="Freeform 120"/>
            <p:cNvSpPr>
              <a:spLocks/>
            </p:cNvSpPr>
            <p:nvPr/>
          </p:nvSpPr>
          <p:spPr bwMode="auto">
            <a:xfrm>
              <a:off x="5126038" y="3292475"/>
              <a:ext cx="141288" cy="101600"/>
            </a:xfrm>
            <a:custGeom>
              <a:avLst/>
              <a:gdLst>
                <a:gd name="T0" fmla="*/ 15 w 38"/>
                <a:gd name="T1" fmla="*/ 2 h 27"/>
                <a:gd name="T2" fmla="*/ 4 w 38"/>
                <a:gd name="T3" fmla="*/ 23 h 27"/>
                <a:gd name="T4" fmla="*/ 10 w 38"/>
                <a:gd name="T5" fmla="*/ 21 h 27"/>
                <a:gd name="T6" fmla="*/ 19 w 38"/>
                <a:gd name="T7" fmla="*/ 11 h 27"/>
                <a:gd name="T8" fmla="*/ 30 w 38"/>
                <a:gd name="T9" fmla="*/ 21 h 27"/>
                <a:gd name="T10" fmla="*/ 37 w 38"/>
                <a:gd name="T11" fmla="*/ 18 h 27"/>
                <a:gd name="T12" fmla="*/ 15 w 38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15" y="2"/>
                  </a:moveTo>
                  <a:cubicBezTo>
                    <a:pt x="5" y="4"/>
                    <a:pt x="0" y="14"/>
                    <a:pt x="4" y="23"/>
                  </a:cubicBezTo>
                  <a:cubicBezTo>
                    <a:pt x="5" y="27"/>
                    <a:pt x="11" y="24"/>
                    <a:pt x="10" y="21"/>
                  </a:cubicBezTo>
                  <a:cubicBezTo>
                    <a:pt x="9" y="16"/>
                    <a:pt x="14" y="10"/>
                    <a:pt x="19" y="11"/>
                  </a:cubicBezTo>
                  <a:cubicBezTo>
                    <a:pt x="25" y="12"/>
                    <a:pt x="26" y="17"/>
                    <a:pt x="30" y="21"/>
                  </a:cubicBezTo>
                  <a:cubicBezTo>
                    <a:pt x="33" y="23"/>
                    <a:pt x="37" y="21"/>
                    <a:pt x="37" y="18"/>
                  </a:cubicBezTo>
                  <a:cubicBezTo>
                    <a:pt x="38" y="8"/>
                    <a:pt x="24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7" name="Freeform 121"/>
            <p:cNvSpPr>
              <a:spLocks/>
            </p:cNvSpPr>
            <p:nvPr/>
          </p:nvSpPr>
          <p:spPr bwMode="auto">
            <a:xfrm>
              <a:off x="5456238" y="3224213"/>
              <a:ext cx="152400" cy="79375"/>
            </a:xfrm>
            <a:custGeom>
              <a:avLst/>
              <a:gdLst>
                <a:gd name="T0" fmla="*/ 20 w 41"/>
                <a:gd name="T1" fmla="*/ 0 h 21"/>
                <a:gd name="T2" fmla="*/ 6 w 41"/>
                <a:gd name="T3" fmla="*/ 19 h 21"/>
                <a:gd name="T4" fmla="*/ 12 w 41"/>
                <a:gd name="T5" fmla="*/ 18 h 21"/>
                <a:gd name="T6" fmla="*/ 20 w 41"/>
                <a:gd name="T7" fmla="*/ 9 h 21"/>
                <a:gd name="T8" fmla="*/ 28 w 41"/>
                <a:gd name="T9" fmla="*/ 19 h 21"/>
                <a:gd name="T10" fmla="*/ 33 w 41"/>
                <a:gd name="T11" fmla="*/ 20 h 21"/>
                <a:gd name="T12" fmla="*/ 20 w 4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1">
                  <a:moveTo>
                    <a:pt x="20" y="0"/>
                  </a:moveTo>
                  <a:cubicBezTo>
                    <a:pt x="11" y="0"/>
                    <a:pt x="0" y="11"/>
                    <a:pt x="6" y="19"/>
                  </a:cubicBezTo>
                  <a:cubicBezTo>
                    <a:pt x="8" y="21"/>
                    <a:pt x="11" y="21"/>
                    <a:pt x="12" y="18"/>
                  </a:cubicBezTo>
                  <a:cubicBezTo>
                    <a:pt x="13" y="14"/>
                    <a:pt x="14" y="9"/>
                    <a:pt x="20" y="9"/>
                  </a:cubicBezTo>
                  <a:cubicBezTo>
                    <a:pt x="26" y="9"/>
                    <a:pt x="26" y="15"/>
                    <a:pt x="28" y="19"/>
                  </a:cubicBezTo>
                  <a:cubicBezTo>
                    <a:pt x="29" y="21"/>
                    <a:pt x="32" y="21"/>
                    <a:pt x="33" y="20"/>
                  </a:cubicBezTo>
                  <a:cubicBezTo>
                    <a:pt x="41" y="11"/>
                    <a:pt x="28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9" name="Freeform 122"/>
            <p:cNvSpPr>
              <a:spLocks/>
            </p:cNvSpPr>
            <p:nvPr/>
          </p:nvSpPr>
          <p:spPr bwMode="auto">
            <a:xfrm>
              <a:off x="5338763" y="3344863"/>
              <a:ext cx="87313" cy="90487"/>
            </a:xfrm>
            <a:custGeom>
              <a:avLst/>
              <a:gdLst>
                <a:gd name="T0" fmla="*/ 18 w 23"/>
                <a:gd name="T1" fmla="*/ 6 h 24"/>
                <a:gd name="T2" fmla="*/ 1 w 23"/>
                <a:gd name="T3" fmla="*/ 11 h 24"/>
                <a:gd name="T4" fmla="*/ 5 w 23"/>
                <a:gd name="T5" fmla="*/ 13 h 24"/>
                <a:gd name="T6" fmla="*/ 13 w 23"/>
                <a:gd name="T7" fmla="*/ 10 h 24"/>
                <a:gd name="T8" fmla="*/ 11 w 23"/>
                <a:gd name="T9" fmla="*/ 18 h 24"/>
                <a:gd name="T10" fmla="*/ 14 w 23"/>
                <a:gd name="T11" fmla="*/ 24 h 24"/>
                <a:gd name="T12" fmla="*/ 18 w 23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8" y="6"/>
                  </a:moveTo>
                  <a:cubicBezTo>
                    <a:pt x="12" y="0"/>
                    <a:pt x="2" y="3"/>
                    <a:pt x="1" y="11"/>
                  </a:cubicBezTo>
                  <a:cubicBezTo>
                    <a:pt x="0" y="13"/>
                    <a:pt x="4" y="15"/>
                    <a:pt x="5" y="13"/>
                  </a:cubicBezTo>
                  <a:cubicBezTo>
                    <a:pt x="6" y="10"/>
                    <a:pt x="11" y="8"/>
                    <a:pt x="13" y="10"/>
                  </a:cubicBezTo>
                  <a:cubicBezTo>
                    <a:pt x="16" y="13"/>
                    <a:pt x="14" y="17"/>
                    <a:pt x="11" y="18"/>
                  </a:cubicBezTo>
                  <a:cubicBezTo>
                    <a:pt x="9" y="20"/>
                    <a:pt x="10" y="24"/>
                    <a:pt x="14" y="24"/>
                  </a:cubicBezTo>
                  <a:cubicBezTo>
                    <a:pt x="21" y="22"/>
                    <a:pt x="23" y="11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0" name="Freeform 123"/>
            <p:cNvSpPr>
              <a:spLocks/>
            </p:cNvSpPr>
            <p:nvPr/>
          </p:nvSpPr>
          <p:spPr bwMode="auto">
            <a:xfrm>
              <a:off x="5283200" y="3430588"/>
              <a:ext cx="209550" cy="101600"/>
            </a:xfrm>
            <a:custGeom>
              <a:avLst/>
              <a:gdLst>
                <a:gd name="T0" fmla="*/ 50 w 56"/>
                <a:gd name="T1" fmla="*/ 3 h 27"/>
                <a:gd name="T2" fmla="*/ 30 w 56"/>
                <a:gd name="T3" fmla="*/ 16 h 27"/>
                <a:gd name="T4" fmla="*/ 4 w 56"/>
                <a:gd name="T5" fmla="*/ 12 h 27"/>
                <a:gd name="T6" fmla="*/ 2 w 56"/>
                <a:gd name="T7" fmla="*/ 15 h 27"/>
                <a:gd name="T8" fmla="*/ 55 w 56"/>
                <a:gd name="T9" fmla="*/ 6 h 27"/>
                <a:gd name="T10" fmla="*/ 50 w 56"/>
                <a:gd name="T1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7">
                  <a:moveTo>
                    <a:pt x="50" y="3"/>
                  </a:moveTo>
                  <a:cubicBezTo>
                    <a:pt x="43" y="8"/>
                    <a:pt x="39" y="14"/>
                    <a:pt x="30" y="16"/>
                  </a:cubicBezTo>
                  <a:cubicBezTo>
                    <a:pt x="21" y="18"/>
                    <a:pt x="12" y="16"/>
                    <a:pt x="4" y="12"/>
                  </a:cubicBezTo>
                  <a:cubicBezTo>
                    <a:pt x="2" y="11"/>
                    <a:pt x="0" y="14"/>
                    <a:pt x="2" y="15"/>
                  </a:cubicBezTo>
                  <a:cubicBezTo>
                    <a:pt x="16" y="27"/>
                    <a:pt x="46" y="25"/>
                    <a:pt x="55" y="6"/>
                  </a:cubicBezTo>
                  <a:cubicBezTo>
                    <a:pt x="56" y="3"/>
                    <a:pt x="53" y="0"/>
                    <a:pt x="5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1" name="Freeform 124"/>
            <p:cNvSpPr>
              <a:spLocks/>
            </p:cNvSpPr>
            <p:nvPr/>
          </p:nvSpPr>
          <p:spPr bwMode="auto">
            <a:xfrm>
              <a:off x="6535738" y="3097213"/>
              <a:ext cx="112713" cy="82550"/>
            </a:xfrm>
            <a:custGeom>
              <a:avLst/>
              <a:gdLst>
                <a:gd name="T0" fmla="*/ 15 w 30"/>
                <a:gd name="T1" fmla="*/ 0 h 22"/>
                <a:gd name="T2" fmla="*/ 2 w 30"/>
                <a:gd name="T3" fmla="*/ 16 h 22"/>
                <a:gd name="T4" fmla="*/ 8 w 30"/>
                <a:gd name="T5" fmla="*/ 16 h 22"/>
                <a:gd name="T6" fmla="*/ 19 w 30"/>
                <a:gd name="T7" fmla="*/ 10 h 22"/>
                <a:gd name="T8" fmla="*/ 27 w 30"/>
                <a:gd name="T9" fmla="*/ 20 h 22"/>
                <a:gd name="T10" fmla="*/ 30 w 30"/>
                <a:gd name="T11" fmla="*/ 16 h 22"/>
                <a:gd name="T12" fmla="*/ 15 w 30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15" y="0"/>
                  </a:moveTo>
                  <a:cubicBezTo>
                    <a:pt x="7" y="0"/>
                    <a:pt x="0" y="8"/>
                    <a:pt x="2" y="16"/>
                  </a:cubicBezTo>
                  <a:cubicBezTo>
                    <a:pt x="3" y="19"/>
                    <a:pt x="7" y="19"/>
                    <a:pt x="8" y="16"/>
                  </a:cubicBezTo>
                  <a:cubicBezTo>
                    <a:pt x="9" y="11"/>
                    <a:pt x="14" y="5"/>
                    <a:pt x="19" y="10"/>
                  </a:cubicBezTo>
                  <a:cubicBezTo>
                    <a:pt x="22" y="13"/>
                    <a:pt x="20" y="22"/>
                    <a:pt x="27" y="20"/>
                  </a:cubicBezTo>
                  <a:cubicBezTo>
                    <a:pt x="28" y="19"/>
                    <a:pt x="29" y="18"/>
                    <a:pt x="30" y="16"/>
                  </a:cubicBezTo>
                  <a:cubicBezTo>
                    <a:pt x="30" y="8"/>
                    <a:pt x="24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2" name="Freeform 125"/>
            <p:cNvSpPr>
              <a:spLocks/>
            </p:cNvSpPr>
            <p:nvPr/>
          </p:nvSpPr>
          <p:spPr bwMode="auto">
            <a:xfrm>
              <a:off x="6873875" y="3070225"/>
              <a:ext cx="134938" cy="79375"/>
            </a:xfrm>
            <a:custGeom>
              <a:avLst/>
              <a:gdLst>
                <a:gd name="T0" fmla="*/ 16 w 36"/>
                <a:gd name="T1" fmla="*/ 0 h 21"/>
                <a:gd name="T2" fmla="*/ 4 w 36"/>
                <a:gd name="T3" fmla="*/ 19 h 21"/>
                <a:gd name="T4" fmla="*/ 9 w 36"/>
                <a:gd name="T5" fmla="*/ 18 h 21"/>
                <a:gd name="T6" fmla="*/ 17 w 36"/>
                <a:gd name="T7" fmla="*/ 9 h 21"/>
                <a:gd name="T8" fmla="*/ 25 w 36"/>
                <a:gd name="T9" fmla="*/ 18 h 21"/>
                <a:gd name="T10" fmla="*/ 31 w 36"/>
                <a:gd name="T11" fmla="*/ 18 h 21"/>
                <a:gd name="T12" fmla="*/ 16 w 3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1">
                  <a:moveTo>
                    <a:pt x="16" y="0"/>
                  </a:moveTo>
                  <a:cubicBezTo>
                    <a:pt x="7" y="1"/>
                    <a:pt x="0" y="11"/>
                    <a:pt x="4" y="19"/>
                  </a:cubicBezTo>
                  <a:cubicBezTo>
                    <a:pt x="5" y="21"/>
                    <a:pt x="9" y="21"/>
                    <a:pt x="9" y="18"/>
                  </a:cubicBezTo>
                  <a:cubicBezTo>
                    <a:pt x="10" y="14"/>
                    <a:pt x="12" y="9"/>
                    <a:pt x="17" y="9"/>
                  </a:cubicBezTo>
                  <a:cubicBezTo>
                    <a:pt x="23" y="8"/>
                    <a:pt x="23" y="14"/>
                    <a:pt x="25" y="18"/>
                  </a:cubicBezTo>
                  <a:cubicBezTo>
                    <a:pt x="27" y="20"/>
                    <a:pt x="30" y="20"/>
                    <a:pt x="31" y="18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3" name="Freeform 126"/>
            <p:cNvSpPr>
              <a:spLocks/>
            </p:cNvSpPr>
            <p:nvPr/>
          </p:nvSpPr>
          <p:spPr bwMode="auto">
            <a:xfrm>
              <a:off x="6726238" y="3171825"/>
              <a:ext cx="76200" cy="79375"/>
            </a:xfrm>
            <a:custGeom>
              <a:avLst/>
              <a:gdLst>
                <a:gd name="T0" fmla="*/ 13 w 20"/>
                <a:gd name="T1" fmla="*/ 12 h 21"/>
                <a:gd name="T2" fmla="*/ 10 w 20"/>
                <a:gd name="T3" fmla="*/ 13 h 21"/>
                <a:gd name="T4" fmla="*/ 8 w 20"/>
                <a:gd name="T5" fmla="*/ 10 h 21"/>
                <a:gd name="T6" fmla="*/ 14 w 20"/>
                <a:gd name="T7" fmla="*/ 5 h 21"/>
                <a:gd name="T8" fmla="*/ 14 w 20"/>
                <a:gd name="T9" fmla="*/ 2 h 21"/>
                <a:gd name="T10" fmla="*/ 1 w 20"/>
                <a:gd name="T11" fmla="*/ 9 h 21"/>
                <a:gd name="T12" fmla="*/ 9 w 20"/>
                <a:gd name="T13" fmla="*/ 20 h 21"/>
                <a:gd name="T14" fmla="*/ 19 w 20"/>
                <a:gd name="T15" fmla="*/ 13 h 21"/>
                <a:gd name="T16" fmla="*/ 13 w 20"/>
                <a:gd name="T1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13" y="12"/>
                  </a:moveTo>
                  <a:cubicBezTo>
                    <a:pt x="13" y="13"/>
                    <a:pt x="12" y="13"/>
                    <a:pt x="10" y="13"/>
                  </a:cubicBezTo>
                  <a:cubicBezTo>
                    <a:pt x="9" y="13"/>
                    <a:pt x="8" y="12"/>
                    <a:pt x="8" y="10"/>
                  </a:cubicBezTo>
                  <a:cubicBezTo>
                    <a:pt x="8" y="7"/>
                    <a:pt x="11" y="5"/>
                    <a:pt x="14" y="5"/>
                  </a:cubicBezTo>
                  <a:cubicBezTo>
                    <a:pt x="16" y="4"/>
                    <a:pt x="16" y="2"/>
                    <a:pt x="14" y="2"/>
                  </a:cubicBezTo>
                  <a:cubicBezTo>
                    <a:pt x="9" y="0"/>
                    <a:pt x="3" y="3"/>
                    <a:pt x="1" y="9"/>
                  </a:cubicBezTo>
                  <a:cubicBezTo>
                    <a:pt x="0" y="14"/>
                    <a:pt x="4" y="19"/>
                    <a:pt x="9" y="20"/>
                  </a:cubicBezTo>
                  <a:cubicBezTo>
                    <a:pt x="13" y="21"/>
                    <a:pt x="20" y="18"/>
                    <a:pt x="19" y="13"/>
                  </a:cubicBezTo>
                  <a:cubicBezTo>
                    <a:pt x="19" y="9"/>
                    <a:pt x="15" y="9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4" name="Freeform 127"/>
            <p:cNvSpPr>
              <a:spLocks/>
            </p:cNvSpPr>
            <p:nvPr/>
          </p:nvSpPr>
          <p:spPr bwMode="auto">
            <a:xfrm>
              <a:off x="6591300" y="3228975"/>
              <a:ext cx="376238" cy="130175"/>
            </a:xfrm>
            <a:custGeom>
              <a:avLst/>
              <a:gdLst>
                <a:gd name="T0" fmla="*/ 94 w 100"/>
                <a:gd name="T1" fmla="*/ 2 h 35"/>
                <a:gd name="T2" fmla="*/ 3 w 100"/>
                <a:gd name="T3" fmla="*/ 12 h 35"/>
                <a:gd name="T4" fmla="*/ 2 w 100"/>
                <a:gd name="T5" fmla="*/ 15 h 35"/>
                <a:gd name="T6" fmla="*/ 98 w 100"/>
                <a:gd name="T7" fmla="*/ 6 h 35"/>
                <a:gd name="T8" fmla="*/ 94 w 100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5">
                  <a:moveTo>
                    <a:pt x="94" y="2"/>
                  </a:moveTo>
                  <a:cubicBezTo>
                    <a:pt x="66" y="27"/>
                    <a:pt x="36" y="24"/>
                    <a:pt x="3" y="12"/>
                  </a:cubicBezTo>
                  <a:cubicBezTo>
                    <a:pt x="1" y="11"/>
                    <a:pt x="0" y="14"/>
                    <a:pt x="2" y="15"/>
                  </a:cubicBezTo>
                  <a:cubicBezTo>
                    <a:pt x="31" y="32"/>
                    <a:pt x="74" y="35"/>
                    <a:pt x="98" y="6"/>
                  </a:cubicBezTo>
                  <a:cubicBezTo>
                    <a:pt x="100" y="3"/>
                    <a:pt x="97" y="0"/>
                    <a:pt x="9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5" name="Freeform 128"/>
            <p:cNvSpPr>
              <a:spLocks/>
            </p:cNvSpPr>
            <p:nvPr/>
          </p:nvSpPr>
          <p:spPr bwMode="auto">
            <a:xfrm>
              <a:off x="5921375" y="2943225"/>
              <a:ext cx="228600" cy="236537"/>
            </a:xfrm>
            <a:custGeom>
              <a:avLst/>
              <a:gdLst>
                <a:gd name="T0" fmla="*/ 57 w 61"/>
                <a:gd name="T1" fmla="*/ 10 h 63"/>
                <a:gd name="T2" fmla="*/ 52 w 61"/>
                <a:gd name="T3" fmla="*/ 0 h 63"/>
                <a:gd name="T4" fmla="*/ 15 w 61"/>
                <a:gd name="T5" fmla="*/ 4 h 63"/>
                <a:gd name="T6" fmla="*/ 9 w 61"/>
                <a:gd name="T7" fmla="*/ 13 h 63"/>
                <a:gd name="T8" fmla="*/ 9 w 61"/>
                <a:gd name="T9" fmla="*/ 13 h 63"/>
                <a:gd name="T10" fmla="*/ 14 w 61"/>
                <a:gd name="T11" fmla="*/ 38 h 63"/>
                <a:gd name="T12" fmla="*/ 6 w 61"/>
                <a:gd name="T13" fmla="*/ 40 h 63"/>
                <a:gd name="T14" fmla="*/ 4 w 61"/>
                <a:gd name="T15" fmla="*/ 53 h 63"/>
                <a:gd name="T16" fmla="*/ 25 w 61"/>
                <a:gd name="T17" fmla="*/ 42 h 63"/>
                <a:gd name="T18" fmla="*/ 22 w 61"/>
                <a:gd name="T19" fmla="*/ 39 h 63"/>
                <a:gd name="T20" fmla="*/ 18 w 61"/>
                <a:gd name="T21" fmla="*/ 23 h 63"/>
                <a:gd name="T22" fmla="*/ 49 w 61"/>
                <a:gd name="T23" fmla="*/ 20 h 63"/>
                <a:gd name="T24" fmla="*/ 50 w 61"/>
                <a:gd name="T25" fmla="*/ 29 h 63"/>
                <a:gd name="T26" fmla="*/ 44 w 61"/>
                <a:gd name="T27" fmla="*/ 29 h 63"/>
                <a:gd name="T28" fmla="*/ 36 w 61"/>
                <a:gd name="T29" fmla="*/ 41 h 63"/>
                <a:gd name="T30" fmla="*/ 48 w 61"/>
                <a:gd name="T31" fmla="*/ 49 h 63"/>
                <a:gd name="T32" fmla="*/ 58 w 61"/>
                <a:gd name="T33" fmla="*/ 43 h 63"/>
                <a:gd name="T34" fmla="*/ 60 w 61"/>
                <a:gd name="T35" fmla="*/ 39 h 63"/>
                <a:gd name="T36" fmla="*/ 57 w 61"/>
                <a:gd name="T37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63">
                  <a:moveTo>
                    <a:pt x="57" y="10"/>
                  </a:moveTo>
                  <a:cubicBezTo>
                    <a:pt x="59" y="6"/>
                    <a:pt x="58" y="0"/>
                    <a:pt x="52" y="0"/>
                  </a:cubicBezTo>
                  <a:cubicBezTo>
                    <a:pt x="40" y="1"/>
                    <a:pt x="27" y="2"/>
                    <a:pt x="15" y="4"/>
                  </a:cubicBezTo>
                  <a:cubicBezTo>
                    <a:pt x="9" y="4"/>
                    <a:pt x="8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22"/>
                    <a:pt x="12" y="30"/>
                    <a:pt x="14" y="38"/>
                  </a:cubicBezTo>
                  <a:cubicBezTo>
                    <a:pt x="11" y="38"/>
                    <a:pt x="8" y="39"/>
                    <a:pt x="6" y="40"/>
                  </a:cubicBezTo>
                  <a:cubicBezTo>
                    <a:pt x="2" y="43"/>
                    <a:pt x="0" y="49"/>
                    <a:pt x="4" y="53"/>
                  </a:cubicBezTo>
                  <a:cubicBezTo>
                    <a:pt x="12" y="63"/>
                    <a:pt x="23" y="51"/>
                    <a:pt x="25" y="42"/>
                  </a:cubicBezTo>
                  <a:cubicBezTo>
                    <a:pt x="25" y="41"/>
                    <a:pt x="24" y="39"/>
                    <a:pt x="22" y="39"/>
                  </a:cubicBezTo>
                  <a:cubicBezTo>
                    <a:pt x="21" y="34"/>
                    <a:pt x="19" y="29"/>
                    <a:pt x="18" y="23"/>
                  </a:cubicBezTo>
                  <a:cubicBezTo>
                    <a:pt x="28" y="23"/>
                    <a:pt x="39" y="22"/>
                    <a:pt x="49" y="20"/>
                  </a:cubicBezTo>
                  <a:cubicBezTo>
                    <a:pt x="49" y="23"/>
                    <a:pt x="49" y="26"/>
                    <a:pt x="50" y="29"/>
                  </a:cubicBezTo>
                  <a:cubicBezTo>
                    <a:pt x="48" y="29"/>
                    <a:pt x="46" y="29"/>
                    <a:pt x="44" y="29"/>
                  </a:cubicBezTo>
                  <a:cubicBezTo>
                    <a:pt x="38" y="30"/>
                    <a:pt x="34" y="36"/>
                    <a:pt x="36" y="41"/>
                  </a:cubicBezTo>
                  <a:cubicBezTo>
                    <a:pt x="38" y="46"/>
                    <a:pt x="43" y="50"/>
                    <a:pt x="48" y="49"/>
                  </a:cubicBezTo>
                  <a:cubicBezTo>
                    <a:pt x="52" y="49"/>
                    <a:pt x="56" y="46"/>
                    <a:pt x="58" y="43"/>
                  </a:cubicBezTo>
                  <a:cubicBezTo>
                    <a:pt x="59" y="43"/>
                    <a:pt x="61" y="41"/>
                    <a:pt x="60" y="39"/>
                  </a:cubicBezTo>
                  <a:cubicBezTo>
                    <a:pt x="59" y="29"/>
                    <a:pt x="58" y="20"/>
                    <a:pt x="5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6" name="Freeform 129"/>
            <p:cNvSpPr>
              <a:spLocks/>
            </p:cNvSpPr>
            <p:nvPr/>
          </p:nvSpPr>
          <p:spPr bwMode="auto">
            <a:xfrm>
              <a:off x="5781675" y="2670175"/>
              <a:ext cx="176213" cy="228600"/>
            </a:xfrm>
            <a:custGeom>
              <a:avLst/>
              <a:gdLst>
                <a:gd name="T0" fmla="*/ 46 w 47"/>
                <a:gd name="T1" fmla="*/ 45 h 61"/>
                <a:gd name="T2" fmla="*/ 45 w 47"/>
                <a:gd name="T3" fmla="*/ 43 h 61"/>
                <a:gd name="T4" fmla="*/ 43 w 47"/>
                <a:gd name="T5" fmla="*/ 38 h 61"/>
                <a:gd name="T6" fmla="*/ 23 w 47"/>
                <a:gd name="T7" fmla="*/ 25 h 61"/>
                <a:gd name="T8" fmla="*/ 30 w 47"/>
                <a:gd name="T9" fmla="*/ 21 h 61"/>
                <a:gd name="T10" fmla="*/ 30 w 47"/>
                <a:gd name="T11" fmla="*/ 13 h 61"/>
                <a:gd name="T12" fmla="*/ 23 w 47"/>
                <a:gd name="T13" fmla="*/ 5 h 61"/>
                <a:gd name="T14" fmla="*/ 15 w 47"/>
                <a:gd name="T15" fmla="*/ 3 h 61"/>
                <a:gd name="T16" fmla="*/ 12 w 47"/>
                <a:gd name="T17" fmla="*/ 8 h 61"/>
                <a:gd name="T18" fmla="*/ 10 w 47"/>
                <a:gd name="T19" fmla="*/ 9 h 61"/>
                <a:gd name="T20" fmla="*/ 2 w 47"/>
                <a:gd name="T21" fmla="*/ 15 h 61"/>
                <a:gd name="T22" fmla="*/ 1 w 47"/>
                <a:gd name="T23" fmla="*/ 20 h 61"/>
                <a:gd name="T24" fmla="*/ 3 w 47"/>
                <a:gd name="T25" fmla="*/ 26 h 61"/>
                <a:gd name="T26" fmla="*/ 31 w 47"/>
                <a:gd name="T27" fmla="*/ 43 h 61"/>
                <a:gd name="T28" fmla="*/ 28 w 47"/>
                <a:gd name="T29" fmla="*/ 45 h 61"/>
                <a:gd name="T30" fmla="*/ 28 w 47"/>
                <a:gd name="T31" fmla="*/ 58 h 61"/>
                <a:gd name="T32" fmla="*/ 41 w 47"/>
                <a:gd name="T33" fmla="*/ 59 h 61"/>
                <a:gd name="T34" fmla="*/ 46 w 47"/>
                <a:gd name="T35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1">
                  <a:moveTo>
                    <a:pt x="46" y="45"/>
                  </a:moveTo>
                  <a:cubicBezTo>
                    <a:pt x="46" y="44"/>
                    <a:pt x="46" y="43"/>
                    <a:pt x="45" y="43"/>
                  </a:cubicBezTo>
                  <a:cubicBezTo>
                    <a:pt x="45" y="41"/>
                    <a:pt x="45" y="39"/>
                    <a:pt x="43" y="38"/>
                  </a:cubicBezTo>
                  <a:cubicBezTo>
                    <a:pt x="36" y="33"/>
                    <a:pt x="30" y="29"/>
                    <a:pt x="23" y="25"/>
                  </a:cubicBezTo>
                  <a:cubicBezTo>
                    <a:pt x="25" y="24"/>
                    <a:pt x="28" y="22"/>
                    <a:pt x="30" y="21"/>
                  </a:cubicBezTo>
                  <a:cubicBezTo>
                    <a:pt x="33" y="19"/>
                    <a:pt x="33" y="14"/>
                    <a:pt x="30" y="13"/>
                  </a:cubicBezTo>
                  <a:cubicBezTo>
                    <a:pt x="26" y="11"/>
                    <a:pt x="24" y="9"/>
                    <a:pt x="23" y="5"/>
                  </a:cubicBezTo>
                  <a:cubicBezTo>
                    <a:pt x="22" y="2"/>
                    <a:pt x="17" y="0"/>
                    <a:pt x="15" y="3"/>
                  </a:cubicBezTo>
                  <a:cubicBezTo>
                    <a:pt x="14" y="4"/>
                    <a:pt x="13" y="6"/>
                    <a:pt x="12" y="8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7" y="11"/>
                    <a:pt x="4" y="13"/>
                    <a:pt x="2" y="15"/>
                  </a:cubicBezTo>
                  <a:cubicBezTo>
                    <a:pt x="0" y="17"/>
                    <a:pt x="0" y="19"/>
                    <a:pt x="1" y="20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12" y="32"/>
                    <a:pt x="21" y="38"/>
                    <a:pt x="31" y="43"/>
                  </a:cubicBezTo>
                  <a:cubicBezTo>
                    <a:pt x="29" y="43"/>
                    <a:pt x="28" y="44"/>
                    <a:pt x="28" y="45"/>
                  </a:cubicBezTo>
                  <a:cubicBezTo>
                    <a:pt x="25" y="49"/>
                    <a:pt x="24" y="55"/>
                    <a:pt x="28" y="58"/>
                  </a:cubicBezTo>
                  <a:cubicBezTo>
                    <a:pt x="32" y="61"/>
                    <a:pt x="37" y="61"/>
                    <a:pt x="41" y="59"/>
                  </a:cubicBezTo>
                  <a:cubicBezTo>
                    <a:pt x="45" y="56"/>
                    <a:pt x="47" y="50"/>
                    <a:pt x="4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7" name="Freeform 130"/>
            <p:cNvSpPr>
              <a:spLocks/>
            </p:cNvSpPr>
            <p:nvPr/>
          </p:nvSpPr>
          <p:spPr bwMode="auto">
            <a:xfrm>
              <a:off x="5451475" y="2470150"/>
              <a:ext cx="258763" cy="266700"/>
            </a:xfrm>
            <a:custGeom>
              <a:avLst/>
              <a:gdLst>
                <a:gd name="T0" fmla="*/ 69 w 69"/>
                <a:gd name="T1" fmla="*/ 9 h 71"/>
                <a:gd name="T2" fmla="*/ 69 w 69"/>
                <a:gd name="T3" fmla="*/ 9 h 71"/>
                <a:gd name="T4" fmla="*/ 65 w 69"/>
                <a:gd name="T5" fmla="*/ 7 h 71"/>
                <a:gd name="T6" fmla="*/ 28 w 69"/>
                <a:gd name="T7" fmla="*/ 0 h 71"/>
                <a:gd name="T8" fmla="*/ 25 w 69"/>
                <a:gd name="T9" fmla="*/ 1 h 71"/>
                <a:gd name="T10" fmla="*/ 23 w 69"/>
                <a:gd name="T11" fmla="*/ 2 h 71"/>
                <a:gd name="T12" fmla="*/ 17 w 69"/>
                <a:gd name="T13" fmla="*/ 40 h 71"/>
                <a:gd name="T14" fmla="*/ 9 w 69"/>
                <a:gd name="T15" fmla="*/ 39 h 71"/>
                <a:gd name="T16" fmla="*/ 1 w 69"/>
                <a:gd name="T17" fmla="*/ 51 h 71"/>
                <a:gd name="T18" fmla="*/ 18 w 69"/>
                <a:gd name="T19" fmla="*/ 53 h 71"/>
                <a:gd name="T20" fmla="*/ 23 w 69"/>
                <a:gd name="T21" fmla="*/ 49 h 71"/>
                <a:gd name="T22" fmla="*/ 26 w 69"/>
                <a:gd name="T23" fmla="*/ 20 h 71"/>
                <a:gd name="T24" fmla="*/ 39 w 69"/>
                <a:gd name="T25" fmla="*/ 22 h 71"/>
                <a:gd name="T26" fmla="*/ 61 w 69"/>
                <a:gd name="T27" fmla="*/ 25 h 71"/>
                <a:gd name="T28" fmla="*/ 59 w 69"/>
                <a:gd name="T29" fmla="*/ 36 h 71"/>
                <a:gd name="T30" fmla="*/ 57 w 69"/>
                <a:gd name="T31" fmla="*/ 48 h 71"/>
                <a:gd name="T32" fmla="*/ 54 w 69"/>
                <a:gd name="T33" fmla="*/ 55 h 71"/>
                <a:gd name="T34" fmla="*/ 44 w 69"/>
                <a:gd name="T35" fmla="*/ 55 h 71"/>
                <a:gd name="T36" fmla="*/ 47 w 69"/>
                <a:gd name="T37" fmla="*/ 68 h 71"/>
                <a:gd name="T38" fmla="*/ 63 w 69"/>
                <a:gd name="T39" fmla="*/ 56 h 71"/>
                <a:gd name="T40" fmla="*/ 69 w 69"/>
                <a:gd name="T41" fmla="*/ 12 h 71"/>
                <a:gd name="T42" fmla="*/ 69 w 69"/>
                <a:gd name="T43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71">
                  <a:moveTo>
                    <a:pt x="69" y="9"/>
                  </a:moveTo>
                  <a:cubicBezTo>
                    <a:pt x="69" y="9"/>
                    <a:pt x="69" y="9"/>
                    <a:pt x="69" y="9"/>
                  </a:cubicBezTo>
                  <a:cubicBezTo>
                    <a:pt x="69" y="6"/>
                    <a:pt x="66" y="5"/>
                    <a:pt x="65" y="7"/>
                  </a:cubicBezTo>
                  <a:cubicBezTo>
                    <a:pt x="52" y="4"/>
                    <a:pt x="40" y="3"/>
                    <a:pt x="28" y="0"/>
                  </a:cubicBezTo>
                  <a:cubicBezTo>
                    <a:pt x="26" y="0"/>
                    <a:pt x="26" y="0"/>
                    <a:pt x="25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1" y="15"/>
                    <a:pt x="18" y="27"/>
                    <a:pt x="17" y="40"/>
                  </a:cubicBezTo>
                  <a:cubicBezTo>
                    <a:pt x="15" y="39"/>
                    <a:pt x="12" y="38"/>
                    <a:pt x="9" y="39"/>
                  </a:cubicBezTo>
                  <a:cubicBezTo>
                    <a:pt x="4" y="40"/>
                    <a:pt x="0" y="45"/>
                    <a:pt x="1" y="51"/>
                  </a:cubicBezTo>
                  <a:cubicBezTo>
                    <a:pt x="3" y="60"/>
                    <a:pt x="16" y="59"/>
                    <a:pt x="18" y="53"/>
                  </a:cubicBezTo>
                  <a:cubicBezTo>
                    <a:pt x="20" y="54"/>
                    <a:pt x="23" y="52"/>
                    <a:pt x="23" y="49"/>
                  </a:cubicBezTo>
                  <a:cubicBezTo>
                    <a:pt x="24" y="39"/>
                    <a:pt x="25" y="30"/>
                    <a:pt x="26" y="20"/>
                  </a:cubicBezTo>
                  <a:cubicBezTo>
                    <a:pt x="30" y="21"/>
                    <a:pt x="35" y="21"/>
                    <a:pt x="39" y="22"/>
                  </a:cubicBezTo>
                  <a:cubicBezTo>
                    <a:pt x="46" y="23"/>
                    <a:pt x="54" y="25"/>
                    <a:pt x="61" y="25"/>
                  </a:cubicBezTo>
                  <a:cubicBezTo>
                    <a:pt x="60" y="29"/>
                    <a:pt x="60" y="32"/>
                    <a:pt x="59" y="36"/>
                  </a:cubicBezTo>
                  <a:cubicBezTo>
                    <a:pt x="58" y="40"/>
                    <a:pt x="58" y="44"/>
                    <a:pt x="57" y="48"/>
                  </a:cubicBezTo>
                  <a:cubicBezTo>
                    <a:pt x="57" y="50"/>
                    <a:pt x="56" y="52"/>
                    <a:pt x="54" y="55"/>
                  </a:cubicBezTo>
                  <a:cubicBezTo>
                    <a:pt x="52" y="53"/>
                    <a:pt x="48" y="51"/>
                    <a:pt x="44" y="55"/>
                  </a:cubicBezTo>
                  <a:cubicBezTo>
                    <a:pt x="39" y="59"/>
                    <a:pt x="41" y="66"/>
                    <a:pt x="47" y="68"/>
                  </a:cubicBezTo>
                  <a:cubicBezTo>
                    <a:pt x="55" y="71"/>
                    <a:pt x="61" y="63"/>
                    <a:pt x="63" y="56"/>
                  </a:cubicBezTo>
                  <a:cubicBezTo>
                    <a:pt x="67" y="42"/>
                    <a:pt x="69" y="26"/>
                    <a:pt x="69" y="12"/>
                  </a:cubicBezTo>
                  <a:cubicBezTo>
                    <a:pt x="69" y="11"/>
                    <a:pt x="69" y="10"/>
                    <a:pt x="6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8" name="Freeform 131"/>
            <p:cNvSpPr>
              <a:spLocks/>
            </p:cNvSpPr>
            <p:nvPr/>
          </p:nvSpPr>
          <p:spPr bwMode="auto">
            <a:xfrm>
              <a:off x="5530850" y="247808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165" name="Picture 1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245" y="5104268"/>
            <a:ext cx="1158340" cy="167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1598" y="2175675"/>
            <a:ext cx="7416824" cy="193897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chemeClr val="bg1"/>
                </a:solidFill>
                <a:effectLst>
                  <a:outerShdw dist="38100" dir="2700000" algn="tl" rotWithShape="0">
                    <a:schemeClr val="tx1">
                      <a:lumMod val="85000"/>
                      <a:lumOff val="15000"/>
                      <a:alpha val="69000"/>
                    </a:schemeClr>
                  </a:outerShdw>
                </a:effectLst>
                <a:latin typeface="+mj-lt"/>
                <a:ea typeface="迷你简蝶语" panose="02010604000101010101" pitchFamily="2" charset="-122"/>
              </a:rPr>
              <a:t>Bài</a:t>
            </a:r>
            <a:r>
              <a:rPr lang="en-US" altLang="zh-CN" sz="60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>
                      <a:lumMod val="85000"/>
                      <a:lumOff val="15000"/>
                      <a:alpha val="69000"/>
                    </a:schemeClr>
                  </a:outerShdw>
                </a:effectLst>
                <a:latin typeface="+mj-lt"/>
                <a:ea typeface="迷你简蝶语" panose="02010604000101010101" pitchFamily="2" charset="-122"/>
              </a:rPr>
              <a:t> 7: </a:t>
            </a:r>
          </a:p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>
                      <a:lumMod val="85000"/>
                      <a:lumOff val="15000"/>
                      <a:alpha val="69000"/>
                    </a:schemeClr>
                  </a:outerShdw>
                </a:effectLst>
                <a:latin typeface="+mj-lt"/>
                <a:ea typeface="迷你简蝶语" panose="02010604000101010101" pitchFamily="2" charset="-122"/>
              </a:rPr>
              <a:t>CẤU TRÚC RẼ NHÁNH</a:t>
            </a:r>
            <a:endParaRPr lang="zh-CN" altLang="en-US" sz="6000" b="1" dirty="0">
              <a:solidFill>
                <a:schemeClr val="bg1"/>
              </a:solidFill>
              <a:effectLst>
                <a:outerShdw dist="38100" dir="2700000" algn="tl" rotWithShape="0">
                  <a:schemeClr val="tx1">
                    <a:lumMod val="85000"/>
                    <a:lumOff val="15000"/>
                    <a:alpha val="69000"/>
                  </a:schemeClr>
                </a:outerShdw>
              </a:effectLst>
              <a:latin typeface="+mj-lt"/>
              <a:ea typeface="迷你简蝶语" panose="02010604000101010101" pitchFamily="2" charset="-122"/>
            </a:endParaRPr>
          </a:p>
        </p:txBody>
      </p:sp>
      <p:grpSp>
        <p:nvGrpSpPr>
          <p:cNvPr id="1131" name="组合 1130"/>
          <p:cNvGrpSpPr/>
          <p:nvPr/>
        </p:nvGrpSpPr>
        <p:grpSpPr>
          <a:xfrm>
            <a:off x="13082129" y="4742349"/>
            <a:ext cx="1436084" cy="2047383"/>
            <a:chOff x="5027613" y="2027237"/>
            <a:chExt cx="1954212" cy="2786063"/>
          </a:xfrm>
          <a:solidFill>
            <a:schemeClr val="bg1"/>
          </a:solidFill>
        </p:grpSpPr>
        <p:sp>
          <p:nvSpPr>
            <p:cNvPr id="1121" name="Freeform 108"/>
            <p:cNvSpPr>
              <a:spLocks noEditPoints="1"/>
            </p:cNvSpPr>
            <p:nvPr/>
          </p:nvSpPr>
          <p:spPr bwMode="auto">
            <a:xfrm>
              <a:off x="5027613" y="2027237"/>
              <a:ext cx="1954212" cy="2786063"/>
            </a:xfrm>
            <a:custGeom>
              <a:avLst/>
              <a:gdLst>
                <a:gd name="T0" fmla="*/ 458 w 521"/>
                <a:gd name="T1" fmla="*/ 394 h 743"/>
                <a:gd name="T2" fmla="*/ 234 w 521"/>
                <a:gd name="T3" fmla="*/ 309 h 743"/>
                <a:gd name="T4" fmla="*/ 217 w 521"/>
                <a:gd name="T5" fmla="*/ 412 h 743"/>
                <a:gd name="T6" fmla="*/ 178 w 521"/>
                <a:gd name="T7" fmla="*/ 382 h 743"/>
                <a:gd name="T8" fmla="*/ 170 w 521"/>
                <a:gd name="T9" fmla="*/ 359 h 743"/>
                <a:gd name="T10" fmla="*/ 169 w 521"/>
                <a:gd name="T11" fmla="*/ 224 h 743"/>
                <a:gd name="T12" fmla="*/ 152 w 521"/>
                <a:gd name="T13" fmla="*/ 228 h 743"/>
                <a:gd name="T14" fmla="*/ 159 w 521"/>
                <a:gd name="T15" fmla="*/ 363 h 743"/>
                <a:gd name="T16" fmla="*/ 174 w 521"/>
                <a:gd name="T17" fmla="*/ 452 h 743"/>
                <a:gd name="T18" fmla="*/ 237 w 521"/>
                <a:gd name="T19" fmla="*/ 471 h 743"/>
                <a:gd name="T20" fmla="*/ 251 w 521"/>
                <a:gd name="T21" fmla="*/ 441 h 743"/>
                <a:gd name="T22" fmla="*/ 239 w 521"/>
                <a:gd name="T23" fmla="*/ 667 h 743"/>
                <a:gd name="T24" fmla="*/ 352 w 521"/>
                <a:gd name="T25" fmla="*/ 734 h 743"/>
                <a:gd name="T26" fmla="*/ 348 w 521"/>
                <a:gd name="T27" fmla="*/ 635 h 743"/>
                <a:gd name="T28" fmla="*/ 384 w 521"/>
                <a:gd name="T29" fmla="*/ 683 h 743"/>
                <a:gd name="T30" fmla="*/ 399 w 521"/>
                <a:gd name="T31" fmla="*/ 581 h 743"/>
                <a:gd name="T32" fmla="*/ 354 w 521"/>
                <a:gd name="T33" fmla="*/ 454 h 743"/>
                <a:gd name="T34" fmla="*/ 441 w 521"/>
                <a:gd name="T35" fmla="*/ 523 h 743"/>
                <a:gd name="T36" fmla="*/ 514 w 521"/>
                <a:gd name="T37" fmla="*/ 468 h 743"/>
                <a:gd name="T38" fmla="*/ 192 w 521"/>
                <a:gd name="T39" fmla="*/ 368 h 743"/>
                <a:gd name="T40" fmla="*/ 128 w 521"/>
                <a:gd name="T41" fmla="*/ 18 h 743"/>
                <a:gd name="T42" fmla="*/ 159 w 521"/>
                <a:gd name="T43" fmla="*/ 226 h 743"/>
                <a:gd name="T44" fmla="*/ 172 w 521"/>
                <a:gd name="T45" fmla="*/ 375 h 743"/>
                <a:gd name="T46" fmla="*/ 353 w 521"/>
                <a:gd name="T47" fmla="*/ 715 h 743"/>
                <a:gd name="T48" fmla="*/ 353 w 521"/>
                <a:gd name="T49" fmla="*/ 715 h 743"/>
                <a:gd name="T50" fmla="*/ 355 w 521"/>
                <a:gd name="T51" fmla="*/ 399 h 743"/>
                <a:gd name="T52" fmla="*/ 330 w 521"/>
                <a:gd name="T53" fmla="*/ 390 h 743"/>
                <a:gd name="T54" fmla="*/ 312 w 521"/>
                <a:gd name="T55" fmla="*/ 383 h 743"/>
                <a:gd name="T56" fmla="*/ 320 w 521"/>
                <a:gd name="T57" fmla="*/ 353 h 743"/>
                <a:gd name="T58" fmla="*/ 301 w 521"/>
                <a:gd name="T59" fmla="*/ 379 h 743"/>
                <a:gd name="T60" fmla="*/ 293 w 521"/>
                <a:gd name="T61" fmla="*/ 373 h 743"/>
                <a:gd name="T62" fmla="*/ 269 w 521"/>
                <a:gd name="T63" fmla="*/ 339 h 743"/>
                <a:gd name="T64" fmla="*/ 292 w 521"/>
                <a:gd name="T65" fmla="*/ 306 h 743"/>
                <a:gd name="T66" fmla="*/ 291 w 521"/>
                <a:gd name="T67" fmla="*/ 307 h 743"/>
                <a:gd name="T68" fmla="*/ 287 w 521"/>
                <a:gd name="T69" fmla="*/ 305 h 743"/>
                <a:gd name="T70" fmla="*/ 237 w 521"/>
                <a:gd name="T71" fmla="*/ 313 h 743"/>
                <a:gd name="T72" fmla="*/ 311 w 521"/>
                <a:gd name="T73" fmla="*/ 453 h 743"/>
                <a:gd name="T74" fmla="*/ 380 w 521"/>
                <a:gd name="T75" fmla="*/ 519 h 743"/>
                <a:gd name="T76" fmla="*/ 388 w 521"/>
                <a:gd name="T77" fmla="*/ 516 h 743"/>
                <a:gd name="T78" fmla="*/ 353 w 521"/>
                <a:gd name="T79" fmla="*/ 442 h 743"/>
                <a:gd name="T80" fmla="*/ 393 w 521"/>
                <a:gd name="T81" fmla="*/ 521 h 743"/>
                <a:gd name="T82" fmla="*/ 344 w 521"/>
                <a:gd name="T83" fmla="*/ 506 h 743"/>
                <a:gd name="T84" fmla="*/ 389 w 521"/>
                <a:gd name="T85" fmla="*/ 563 h 743"/>
                <a:gd name="T86" fmla="*/ 344 w 521"/>
                <a:gd name="T87" fmla="*/ 514 h 743"/>
                <a:gd name="T88" fmla="*/ 395 w 521"/>
                <a:gd name="T89" fmla="*/ 545 h 743"/>
                <a:gd name="T90" fmla="*/ 352 w 521"/>
                <a:gd name="T91" fmla="*/ 517 h 743"/>
                <a:gd name="T92" fmla="*/ 407 w 521"/>
                <a:gd name="T93" fmla="*/ 536 h 743"/>
                <a:gd name="T94" fmla="*/ 427 w 521"/>
                <a:gd name="T95" fmla="*/ 534 h 743"/>
                <a:gd name="T96" fmla="*/ 407 w 521"/>
                <a:gd name="T97" fmla="*/ 535 h 743"/>
                <a:gd name="T98" fmla="*/ 342 w 521"/>
                <a:gd name="T99" fmla="*/ 435 h 743"/>
                <a:gd name="T100" fmla="*/ 240 w 521"/>
                <a:gd name="T101" fmla="*/ 356 h 743"/>
                <a:gd name="T102" fmla="*/ 274 w 521"/>
                <a:gd name="T103" fmla="*/ 367 h 743"/>
                <a:gd name="T104" fmla="*/ 341 w 521"/>
                <a:gd name="T105" fmla="*/ 397 h 743"/>
                <a:gd name="T106" fmla="*/ 342 w 521"/>
                <a:gd name="T107" fmla="*/ 435 h 743"/>
                <a:gd name="T108" fmla="*/ 361 w 521"/>
                <a:gd name="T109" fmla="*/ 428 h 743"/>
                <a:gd name="T110" fmla="*/ 367 w 521"/>
                <a:gd name="T111" fmla="*/ 420 h 743"/>
                <a:gd name="T112" fmla="*/ 370 w 521"/>
                <a:gd name="T113" fmla="*/ 411 h 743"/>
                <a:gd name="T114" fmla="*/ 440 w 521"/>
                <a:gd name="T115" fmla="*/ 439 h 743"/>
                <a:gd name="T116" fmla="*/ 448 w 521"/>
                <a:gd name="T117" fmla="*/ 442 h 743"/>
                <a:gd name="T118" fmla="*/ 375 w 521"/>
                <a:gd name="T119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1" h="743">
                  <a:moveTo>
                    <a:pt x="518" y="460"/>
                  </a:moveTo>
                  <a:cubicBezTo>
                    <a:pt x="517" y="461"/>
                    <a:pt x="516" y="462"/>
                    <a:pt x="515" y="464"/>
                  </a:cubicBezTo>
                  <a:cubicBezTo>
                    <a:pt x="491" y="407"/>
                    <a:pt x="416" y="403"/>
                    <a:pt x="372" y="366"/>
                  </a:cubicBezTo>
                  <a:cubicBezTo>
                    <a:pt x="371" y="358"/>
                    <a:pt x="368" y="351"/>
                    <a:pt x="364" y="345"/>
                  </a:cubicBezTo>
                  <a:cubicBezTo>
                    <a:pt x="376" y="357"/>
                    <a:pt x="388" y="369"/>
                    <a:pt x="404" y="377"/>
                  </a:cubicBezTo>
                  <a:cubicBezTo>
                    <a:pt x="421" y="386"/>
                    <a:pt x="440" y="388"/>
                    <a:pt x="458" y="394"/>
                  </a:cubicBezTo>
                  <a:cubicBezTo>
                    <a:pt x="489" y="404"/>
                    <a:pt x="506" y="429"/>
                    <a:pt x="514" y="460"/>
                  </a:cubicBezTo>
                  <a:cubicBezTo>
                    <a:pt x="515" y="462"/>
                    <a:pt x="518" y="461"/>
                    <a:pt x="518" y="459"/>
                  </a:cubicBezTo>
                  <a:cubicBezTo>
                    <a:pt x="514" y="438"/>
                    <a:pt x="503" y="420"/>
                    <a:pt x="486" y="407"/>
                  </a:cubicBezTo>
                  <a:cubicBezTo>
                    <a:pt x="463" y="390"/>
                    <a:pt x="433" y="389"/>
                    <a:pt x="409" y="375"/>
                  </a:cubicBezTo>
                  <a:cubicBezTo>
                    <a:pt x="371" y="354"/>
                    <a:pt x="341" y="291"/>
                    <a:pt x="291" y="298"/>
                  </a:cubicBezTo>
                  <a:cubicBezTo>
                    <a:pt x="271" y="295"/>
                    <a:pt x="250" y="297"/>
                    <a:pt x="234" y="309"/>
                  </a:cubicBezTo>
                  <a:cubicBezTo>
                    <a:pt x="233" y="309"/>
                    <a:pt x="233" y="310"/>
                    <a:pt x="233" y="311"/>
                  </a:cubicBezTo>
                  <a:cubicBezTo>
                    <a:pt x="216" y="320"/>
                    <a:pt x="206" y="337"/>
                    <a:pt x="203" y="355"/>
                  </a:cubicBezTo>
                  <a:cubicBezTo>
                    <a:pt x="195" y="352"/>
                    <a:pt x="186" y="359"/>
                    <a:pt x="186" y="368"/>
                  </a:cubicBezTo>
                  <a:cubicBezTo>
                    <a:pt x="186" y="372"/>
                    <a:pt x="189" y="377"/>
                    <a:pt x="193" y="379"/>
                  </a:cubicBezTo>
                  <a:cubicBezTo>
                    <a:pt x="196" y="381"/>
                    <a:pt x="201" y="382"/>
                    <a:pt x="204" y="380"/>
                  </a:cubicBezTo>
                  <a:cubicBezTo>
                    <a:pt x="206" y="391"/>
                    <a:pt x="210" y="402"/>
                    <a:pt x="217" y="412"/>
                  </a:cubicBezTo>
                  <a:cubicBezTo>
                    <a:pt x="224" y="422"/>
                    <a:pt x="235" y="431"/>
                    <a:pt x="247" y="438"/>
                  </a:cubicBezTo>
                  <a:cubicBezTo>
                    <a:pt x="239" y="444"/>
                    <a:pt x="239" y="457"/>
                    <a:pt x="237" y="467"/>
                  </a:cubicBezTo>
                  <a:cubicBezTo>
                    <a:pt x="207" y="446"/>
                    <a:pt x="191" y="421"/>
                    <a:pt x="180" y="386"/>
                  </a:cubicBezTo>
                  <a:cubicBezTo>
                    <a:pt x="180" y="386"/>
                    <a:pt x="180" y="386"/>
                    <a:pt x="180" y="386"/>
                  </a:cubicBezTo>
                  <a:cubicBezTo>
                    <a:pt x="180" y="386"/>
                    <a:pt x="180" y="386"/>
                    <a:pt x="180" y="386"/>
                  </a:cubicBezTo>
                  <a:cubicBezTo>
                    <a:pt x="179" y="384"/>
                    <a:pt x="179" y="383"/>
                    <a:pt x="178" y="382"/>
                  </a:cubicBezTo>
                  <a:cubicBezTo>
                    <a:pt x="178" y="381"/>
                    <a:pt x="178" y="381"/>
                    <a:pt x="178" y="381"/>
                  </a:cubicBezTo>
                  <a:cubicBezTo>
                    <a:pt x="177" y="380"/>
                    <a:pt x="177" y="380"/>
                    <a:pt x="177" y="379"/>
                  </a:cubicBezTo>
                  <a:cubicBezTo>
                    <a:pt x="177" y="379"/>
                    <a:pt x="177" y="379"/>
                    <a:pt x="177" y="379"/>
                  </a:cubicBezTo>
                  <a:cubicBezTo>
                    <a:pt x="177" y="378"/>
                    <a:pt x="177" y="377"/>
                    <a:pt x="177" y="377"/>
                  </a:cubicBezTo>
                  <a:cubicBezTo>
                    <a:pt x="180" y="373"/>
                    <a:pt x="179" y="367"/>
                    <a:pt x="176" y="363"/>
                  </a:cubicBezTo>
                  <a:cubicBezTo>
                    <a:pt x="174" y="361"/>
                    <a:pt x="172" y="360"/>
                    <a:pt x="170" y="359"/>
                  </a:cubicBezTo>
                  <a:cubicBezTo>
                    <a:pt x="170" y="339"/>
                    <a:pt x="158" y="324"/>
                    <a:pt x="153" y="305"/>
                  </a:cubicBezTo>
                  <a:cubicBezTo>
                    <a:pt x="149" y="286"/>
                    <a:pt x="154" y="274"/>
                    <a:pt x="160" y="257"/>
                  </a:cubicBezTo>
                  <a:cubicBezTo>
                    <a:pt x="162" y="250"/>
                    <a:pt x="164" y="246"/>
                    <a:pt x="164" y="240"/>
                  </a:cubicBezTo>
                  <a:cubicBezTo>
                    <a:pt x="166" y="240"/>
                    <a:pt x="169" y="239"/>
                    <a:pt x="171" y="239"/>
                  </a:cubicBezTo>
                  <a:cubicBezTo>
                    <a:pt x="173" y="239"/>
                    <a:pt x="174" y="237"/>
                    <a:pt x="173" y="235"/>
                  </a:cubicBezTo>
                  <a:cubicBezTo>
                    <a:pt x="172" y="232"/>
                    <a:pt x="170" y="228"/>
                    <a:pt x="169" y="224"/>
                  </a:cubicBezTo>
                  <a:cubicBezTo>
                    <a:pt x="168" y="222"/>
                    <a:pt x="167" y="219"/>
                    <a:pt x="165" y="217"/>
                  </a:cubicBezTo>
                  <a:cubicBezTo>
                    <a:pt x="165" y="217"/>
                    <a:pt x="166" y="217"/>
                    <a:pt x="166" y="216"/>
                  </a:cubicBezTo>
                  <a:cubicBezTo>
                    <a:pt x="212" y="190"/>
                    <a:pt x="243" y="139"/>
                    <a:pt x="230" y="85"/>
                  </a:cubicBezTo>
                  <a:cubicBezTo>
                    <a:pt x="218" y="36"/>
                    <a:pt x="170" y="0"/>
                    <a:pt x="119" y="10"/>
                  </a:cubicBezTo>
                  <a:cubicBezTo>
                    <a:pt x="0" y="34"/>
                    <a:pt x="42" y="242"/>
                    <a:pt x="157" y="219"/>
                  </a:cubicBezTo>
                  <a:cubicBezTo>
                    <a:pt x="155" y="222"/>
                    <a:pt x="154" y="225"/>
                    <a:pt x="152" y="228"/>
                  </a:cubicBezTo>
                  <a:cubicBezTo>
                    <a:pt x="151" y="231"/>
                    <a:pt x="148" y="235"/>
                    <a:pt x="150" y="238"/>
                  </a:cubicBezTo>
                  <a:cubicBezTo>
                    <a:pt x="151" y="241"/>
                    <a:pt x="154" y="242"/>
                    <a:pt x="156" y="241"/>
                  </a:cubicBezTo>
                  <a:cubicBezTo>
                    <a:pt x="158" y="241"/>
                    <a:pt x="159" y="241"/>
                    <a:pt x="160" y="241"/>
                  </a:cubicBezTo>
                  <a:cubicBezTo>
                    <a:pt x="158" y="260"/>
                    <a:pt x="144" y="274"/>
                    <a:pt x="146" y="295"/>
                  </a:cubicBezTo>
                  <a:cubicBezTo>
                    <a:pt x="148" y="318"/>
                    <a:pt x="163" y="337"/>
                    <a:pt x="165" y="359"/>
                  </a:cubicBezTo>
                  <a:cubicBezTo>
                    <a:pt x="163" y="360"/>
                    <a:pt x="161" y="361"/>
                    <a:pt x="159" y="363"/>
                  </a:cubicBezTo>
                  <a:cubicBezTo>
                    <a:pt x="155" y="368"/>
                    <a:pt x="155" y="376"/>
                    <a:pt x="160" y="380"/>
                  </a:cubicBezTo>
                  <a:cubicBezTo>
                    <a:pt x="162" y="381"/>
                    <a:pt x="164" y="382"/>
                    <a:pt x="166" y="382"/>
                  </a:cubicBezTo>
                  <a:cubicBezTo>
                    <a:pt x="160" y="398"/>
                    <a:pt x="159" y="415"/>
                    <a:pt x="161" y="432"/>
                  </a:cubicBezTo>
                  <a:cubicBezTo>
                    <a:pt x="165" y="452"/>
                    <a:pt x="177" y="471"/>
                    <a:pt x="171" y="492"/>
                  </a:cubicBezTo>
                  <a:cubicBezTo>
                    <a:pt x="170" y="496"/>
                    <a:pt x="176" y="497"/>
                    <a:pt x="177" y="494"/>
                  </a:cubicBezTo>
                  <a:cubicBezTo>
                    <a:pt x="183" y="479"/>
                    <a:pt x="178" y="466"/>
                    <a:pt x="174" y="452"/>
                  </a:cubicBezTo>
                  <a:cubicBezTo>
                    <a:pt x="166" y="428"/>
                    <a:pt x="166" y="407"/>
                    <a:pt x="169" y="382"/>
                  </a:cubicBezTo>
                  <a:cubicBezTo>
                    <a:pt x="171" y="382"/>
                    <a:pt x="172" y="382"/>
                    <a:pt x="174" y="381"/>
                  </a:cubicBezTo>
                  <a:cubicBezTo>
                    <a:pt x="174" y="383"/>
                    <a:pt x="175" y="385"/>
                    <a:pt x="176" y="388"/>
                  </a:cubicBezTo>
                  <a:cubicBezTo>
                    <a:pt x="176" y="388"/>
                    <a:pt x="176" y="389"/>
                    <a:pt x="176" y="389"/>
                  </a:cubicBezTo>
                  <a:cubicBezTo>
                    <a:pt x="182" y="423"/>
                    <a:pt x="207" y="455"/>
                    <a:pt x="237" y="471"/>
                  </a:cubicBezTo>
                  <a:cubicBezTo>
                    <a:pt x="237" y="471"/>
                    <a:pt x="237" y="471"/>
                    <a:pt x="237" y="471"/>
                  </a:cubicBezTo>
                  <a:cubicBezTo>
                    <a:pt x="234" y="490"/>
                    <a:pt x="232" y="509"/>
                    <a:pt x="230" y="528"/>
                  </a:cubicBezTo>
                  <a:cubicBezTo>
                    <a:pt x="226" y="574"/>
                    <a:pt x="226" y="621"/>
                    <a:pt x="231" y="667"/>
                  </a:cubicBezTo>
                  <a:cubicBezTo>
                    <a:pt x="232" y="670"/>
                    <a:pt x="236" y="670"/>
                    <a:pt x="236" y="667"/>
                  </a:cubicBezTo>
                  <a:cubicBezTo>
                    <a:pt x="235" y="630"/>
                    <a:pt x="234" y="593"/>
                    <a:pt x="236" y="555"/>
                  </a:cubicBezTo>
                  <a:cubicBezTo>
                    <a:pt x="237" y="537"/>
                    <a:pt x="238" y="519"/>
                    <a:pt x="240" y="502"/>
                  </a:cubicBezTo>
                  <a:cubicBezTo>
                    <a:pt x="241" y="497"/>
                    <a:pt x="243" y="443"/>
                    <a:pt x="251" y="441"/>
                  </a:cubicBezTo>
                  <a:cubicBezTo>
                    <a:pt x="251" y="441"/>
                    <a:pt x="251" y="440"/>
                    <a:pt x="251" y="440"/>
                  </a:cubicBezTo>
                  <a:cubicBezTo>
                    <a:pt x="265" y="448"/>
                    <a:pt x="280" y="452"/>
                    <a:pt x="295" y="453"/>
                  </a:cubicBezTo>
                  <a:cubicBezTo>
                    <a:pt x="301" y="508"/>
                    <a:pt x="342" y="563"/>
                    <a:pt x="394" y="580"/>
                  </a:cubicBezTo>
                  <a:cubicBezTo>
                    <a:pt x="394" y="580"/>
                    <a:pt x="394" y="580"/>
                    <a:pt x="394" y="581"/>
                  </a:cubicBezTo>
                  <a:cubicBezTo>
                    <a:pt x="375" y="602"/>
                    <a:pt x="354" y="621"/>
                    <a:pt x="330" y="637"/>
                  </a:cubicBezTo>
                  <a:cubicBezTo>
                    <a:pt x="300" y="656"/>
                    <a:pt x="273" y="662"/>
                    <a:pt x="239" y="667"/>
                  </a:cubicBezTo>
                  <a:cubicBezTo>
                    <a:pt x="237" y="667"/>
                    <a:pt x="237" y="669"/>
                    <a:pt x="239" y="669"/>
                  </a:cubicBezTo>
                  <a:cubicBezTo>
                    <a:pt x="259" y="675"/>
                    <a:pt x="280" y="672"/>
                    <a:pt x="301" y="664"/>
                  </a:cubicBezTo>
                  <a:cubicBezTo>
                    <a:pt x="308" y="684"/>
                    <a:pt x="326" y="704"/>
                    <a:pt x="346" y="712"/>
                  </a:cubicBezTo>
                  <a:cubicBezTo>
                    <a:pt x="342" y="714"/>
                    <a:pt x="338" y="718"/>
                    <a:pt x="335" y="722"/>
                  </a:cubicBezTo>
                  <a:cubicBezTo>
                    <a:pt x="333" y="727"/>
                    <a:pt x="331" y="735"/>
                    <a:pt x="336" y="738"/>
                  </a:cubicBezTo>
                  <a:cubicBezTo>
                    <a:pt x="342" y="743"/>
                    <a:pt x="349" y="739"/>
                    <a:pt x="352" y="734"/>
                  </a:cubicBezTo>
                  <a:cubicBezTo>
                    <a:pt x="356" y="729"/>
                    <a:pt x="358" y="721"/>
                    <a:pt x="357" y="715"/>
                  </a:cubicBezTo>
                  <a:cubicBezTo>
                    <a:pt x="357" y="714"/>
                    <a:pt x="356" y="713"/>
                    <a:pt x="355" y="713"/>
                  </a:cubicBezTo>
                  <a:cubicBezTo>
                    <a:pt x="355" y="712"/>
                    <a:pt x="355" y="711"/>
                    <a:pt x="354" y="710"/>
                  </a:cubicBezTo>
                  <a:cubicBezTo>
                    <a:pt x="344" y="703"/>
                    <a:pt x="333" y="698"/>
                    <a:pt x="324" y="689"/>
                  </a:cubicBezTo>
                  <a:cubicBezTo>
                    <a:pt x="316" y="681"/>
                    <a:pt x="310" y="672"/>
                    <a:pt x="305" y="662"/>
                  </a:cubicBezTo>
                  <a:cubicBezTo>
                    <a:pt x="320" y="655"/>
                    <a:pt x="335" y="646"/>
                    <a:pt x="348" y="635"/>
                  </a:cubicBezTo>
                  <a:cubicBezTo>
                    <a:pt x="357" y="651"/>
                    <a:pt x="372" y="662"/>
                    <a:pt x="388" y="670"/>
                  </a:cubicBezTo>
                  <a:cubicBezTo>
                    <a:pt x="381" y="677"/>
                    <a:pt x="371" y="688"/>
                    <a:pt x="380" y="696"/>
                  </a:cubicBezTo>
                  <a:cubicBezTo>
                    <a:pt x="391" y="706"/>
                    <a:pt x="400" y="681"/>
                    <a:pt x="400" y="673"/>
                  </a:cubicBezTo>
                  <a:cubicBezTo>
                    <a:pt x="400" y="670"/>
                    <a:pt x="396" y="670"/>
                    <a:pt x="396" y="673"/>
                  </a:cubicBezTo>
                  <a:cubicBezTo>
                    <a:pt x="396" y="677"/>
                    <a:pt x="395" y="680"/>
                    <a:pt x="393" y="683"/>
                  </a:cubicBezTo>
                  <a:cubicBezTo>
                    <a:pt x="392" y="688"/>
                    <a:pt x="389" y="688"/>
                    <a:pt x="384" y="683"/>
                  </a:cubicBezTo>
                  <a:cubicBezTo>
                    <a:pt x="384" y="680"/>
                    <a:pt x="393" y="673"/>
                    <a:pt x="395" y="672"/>
                  </a:cubicBezTo>
                  <a:cubicBezTo>
                    <a:pt x="397" y="670"/>
                    <a:pt x="397" y="668"/>
                    <a:pt x="394" y="667"/>
                  </a:cubicBezTo>
                  <a:cubicBezTo>
                    <a:pt x="376" y="659"/>
                    <a:pt x="363" y="648"/>
                    <a:pt x="351" y="633"/>
                  </a:cubicBezTo>
                  <a:cubicBezTo>
                    <a:pt x="370" y="618"/>
                    <a:pt x="386" y="601"/>
                    <a:pt x="399" y="586"/>
                  </a:cubicBezTo>
                  <a:cubicBezTo>
                    <a:pt x="400" y="584"/>
                    <a:pt x="400" y="583"/>
                    <a:pt x="399" y="581"/>
                  </a:cubicBezTo>
                  <a:cubicBezTo>
                    <a:pt x="399" y="581"/>
                    <a:pt x="399" y="581"/>
                    <a:pt x="399" y="581"/>
                  </a:cubicBezTo>
                  <a:cubicBezTo>
                    <a:pt x="402" y="582"/>
                    <a:pt x="404" y="577"/>
                    <a:pt x="401" y="576"/>
                  </a:cubicBezTo>
                  <a:cubicBezTo>
                    <a:pt x="396" y="573"/>
                    <a:pt x="391" y="570"/>
                    <a:pt x="386" y="567"/>
                  </a:cubicBezTo>
                  <a:cubicBezTo>
                    <a:pt x="406" y="561"/>
                    <a:pt x="428" y="547"/>
                    <a:pt x="437" y="527"/>
                  </a:cubicBezTo>
                  <a:cubicBezTo>
                    <a:pt x="437" y="526"/>
                    <a:pt x="436" y="524"/>
                    <a:pt x="435" y="525"/>
                  </a:cubicBezTo>
                  <a:cubicBezTo>
                    <a:pt x="433" y="527"/>
                    <a:pt x="431" y="530"/>
                    <a:pt x="429" y="532"/>
                  </a:cubicBezTo>
                  <a:cubicBezTo>
                    <a:pt x="409" y="502"/>
                    <a:pt x="381" y="477"/>
                    <a:pt x="354" y="454"/>
                  </a:cubicBezTo>
                  <a:cubicBezTo>
                    <a:pt x="355" y="452"/>
                    <a:pt x="356" y="451"/>
                    <a:pt x="357" y="448"/>
                  </a:cubicBezTo>
                  <a:cubicBezTo>
                    <a:pt x="385" y="472"/>
                    <a:pt x="409" y="497"/>
                    <a:pt x="433" y="525"/>
                  </a:cubicBezTo>
                  <a:cubicBezTo>
                    <a:pt x="434" y="527"/>
                    <a:pt x="436" y="525"/>
                    <a:pt x="435" y="523"/>
                  </a:cubicBezTo>
                  <a:cubicBezTo>
                    <a:pt x="432" y="518"/>
                    <a:pt x="428" y="513"/>
                    <a:pt x="424" y="508"/>
                  </a:cubicBezTo>
                  <a:cubicBezTo>
                    <a:pt x="429" y="513"/>
                    <a:pt x="435" y="518"/>
                    <a:pt x="440" y="523"/>
                  </a:cubicBezTo>
                  <a:cubicBezTo>
                    <a:pt x="440" y="523"/>
                    <a:pt x="441" y="523"/>
                    <a:pt x="441" y="523"/>
                  </a:cubicBezTo>
                  <a:cubicBezTo>
                    <a:pt x="450" y="518"/>
                    <a:pt x="477" y="509"/>
                    <a:pt x="481" y="498"/>
                  </a:cubicBezTo>
                  <a:cubicBezTo>
                    <a:pt x="485" y="488"/>
                    <a:pt x="470" y="468"/>
                    <a:pt x="466" y="462"/>
                  </a:cubicBezTo>
                  <a:cubicBezTo>
                    <a:pt x="463" y="458"/>
                    <a:pt x="460" y="454"/>
                    <a:pt x="457" y="451"/>
                  </a:cubicBezTo>
                  <a:cubicBezTo>
                    <a:pt x="470" y="460"/>
                    <a:pt x="481" y="473"/>
                    <a:pt x="489" y="487"/>
                  </a:cubicBezTo>
                  <a:cubicBezTo>
                    <a:pt x="489" y="488"/>
                    <a:pt x="490" y="488"/>
                    <a:pt x="490" y="488"/>
                  </a:cubicBezTo>
                  <a:cubicBezTo>
                    <a:pt x="500" y="483"/>
                    <a:pt x="507" y="476"/>
                    <a:pt x="514" y="468"/>
                  </a:cubicBezTo>
                  <a:cubicBezTo>
                    <a:pt x="515" y="469"/>
                    <a:pt x="516" y="468"/>
                    <a:pt x="516" y="467"/>
                  </a:cubicBezTo>
                  <a:cubicBezTo>
                    <a:pt x="516" y="467"/>
                    <a:pt x="516" y="467"/>
                    <a:pt x="516" y="467"/>
                  </a:cubicBezTo>
                  <a:cubicBezTo>
                    <a:pt x="517" y="465"/>
                    <a:pt x="519" y="463"/>
                    <a:pt x="520" y="462"/>
                  </a:cubicBezTo>
                  <a:cubicBezTo>
                    <a:pt x="521" y="460"/>
                    <a:pt x="519" y="459"/>
                    <a:pt x="518" y="460"/>
                  </a:cubicBezTo>
                  <a:close/>
                  <a:moveTo>
                    <a:pt x="198" y="375"/>
                  </a:moveTo>
                  <a:cubicBezTo>
                    <a:pt x="195" y="374"/>
                    <a:pt x="192" y="371"/>
                    <a:pt x="192" y="368"/>
                  </a:cubicBezTo>
                  <a:cubicBezTo>
                    <a:pt x="191" y="363"/>
                    <a:pt x="198" y="358"/>
                    <a:pt x="203" y="359"/>
                  </a:cubicBezTo>
                  <a:cubicBezTo>
                    <a:pt x="202" y="364"/>
                    <a:pt x="202" y="370"/>
                    <a:pt x="203" y="375"/>
                  </a:cubicBezTo>
                  <a:cubicBezTo>
                    <a:pt x="201" y="375"/>
                    <a:pt x="199" y="375"/>
                    <a:pt x="198" y="375"/>
                  </a:cubicBezTo>
                  <a:close/>
                  <a:moveTo>
                    <a:pt x="156" y="213"/>
                  </a:moveTo>
                  <a:cubicBezTo>
                    <a:pt x="107" y="211"/>
                    <a:pt x="67" y="183"/>
                    <a:pt x="57" y="132"/>
                  </a:cubicBezTo>
                  <a:cubicBezTo>
                    <a:pt x="47" y="83"/>
                    <a:pt x="73" y="24"/>
                    <a:pt x="128" y="18"/>
                  </a:cubicBezTo>
                  <a:cubicBezTo>
                    <a:pt x="178" y="12"/>
                    <a:pt x="219" y="51"/>
                    <a:pt x="224" y="100"/>
                  </a:cubicBezTo>
                  <a:cubicBezTo>
                    <a:pt x="228" y="147"/>
                    <a:pt x="199" y="189"/>
                    <a:pt x="158" y="210"/>
                  </a:cubicBezTo>
                  <a:cubicBezTo>
                    <a:pt x="157" y="211"/>
                    <a:pt x="157" y="212"/>
                    <a:pt x="156" y="213"/>
                  </a:cubicBezTo>
                  <a:close/>
                  <a:moveTo>
                    <a:pt x="157" y="235"/>
                  </a:moveTo>
                  <a:cubicBezTo>
                    <a:pt x="155" y="235"/>
                    <a:pt x="156" y="235"/>
                    <a:pt x="156" y="234"/>
                  </a:cubicBezTo>
                  <a:cubicBezTo>
                    <a:pt x="157" y="231"/>
                    <a:pt x="158" y="228"/>
                    <a:pt x="159" y="226"/>
                  </a:cubicBezTo>
                  <a:cubicBezTo>
                    <a:pt x="160" y="225"/>
                    <a:pt x="160" y="223"/>
                    <a:pt x="161" y="221"/>
                  </a:cubicBezTo>
                  <a:cubicBezTo>
                    <a:pt x="162" y="223"/>
                    <a:pt x="162" y="224"/>
                    <a:pt x="163" y="226"/>
                  </a:cubicBezTo>
                  <a:cubicBezTo>
                    <a:pt x="164" y="228"/>
                    <a:pt x="165" y="231"/>
                    <a:pt x="166" y="234"/>
                  </a:cubicBezTo>
                  <a:cubicBezTo>
                    <a:pt x="165" y="234"/>
                    <a:pt x="163" y="234"/>
                    <a:pt x="161" y="235"/>
                  </a:cubicBezTo>
                  <a:cubicBezTo>
                    <a:pt x="160" y="235"/>
                    <a:pt x="158" y="235"/>
                    <a:pt x="157" y="235"/>
                  </a:cubicBezTo>
                  <a:close/>
                  <a:moveTo>
                    <a:pt x="172" y="375"/>
                  </a:moveTo>
                  <a:cubicBezTo>
                    <a:pt x="171" y="375"/>
                    <a:pt x="171" y="376"/>
                    <a:pt x="171" y="377"/>
                  </a:cubicBezTo>
                  <a:cubicBezTo>
                    <a:pt x="166" y="378"/>
                    <a:pt x="160" y="374"/>
                    <a:pt x="164" y="368"/>
                  </a:cubicBezTo>
                  <a:cubicBezTo>
                    <a:pt x="166" y="365"/>
                    <a:pt x="169" y="364"/>
                    <a:pt x="172" y="366"/>
                  </a:cubicBezTo>
                  <a:cubicBezTo>
                    <a:pt x="174" y="368"/>
                    <a:pt x="174" y="372"/>
                    <a:pt x="172" y="375"/>
                  </a:cubicBezTo>
                  <a:close/>
                  <a:moveTo>
                    <a:pt x="353" y="715"/>
                  </a:moveTo>
                  <a:cubicBezTo>
                    <a:pt x="353" y="715"/>
                    <a:pt x="353" y="715"/>
                    <a:pt x="353" y="715"/>
                  </a:cubicBezTo>
                  <a:cubicBezTo>
                    <a:pt x="353" y="715"/>
                    <a:pt x="353" y="715"/>
                    <a:pt x="353" y="715"/>
                  </a:cubicBezTo>
                  <a:cubicBezTo>
                    <a:pt x="351" y="718"/>
                    <a:pt x="352" y="722"/>
                    <a:pt x="350" y="726"/>
                  </a:cubicBezTo>
                  <a:cubicBezTo>
                    <a:pt x="349" y="729"/>
                    <a:pt x="345" y="736"/>
                    <a:pt x="341" y="734"/>
                  </a:cubicBezTo>
                  <a:cubicBezTo>
                    <a:pt x="337" y="732"/>
                    <a:pt x="340" y="726"/>
                    <a:pt x="341" y="723"/>
                  </a:cubicBezTo>
                  <a:cubicBezTo>
                    <a:pt x="344" y="719"/>
                    <a:pt x="347" y="716"/>
                    <a:pt x="351" y="714"/>
                  </a:cubicBezTo>
                  <a:cubicBezTo>
                    <a:pt x="352" y="714"/>
                    <a:pt x="352" y="714"/>
                    <a:pt x="353" y="715"/>
                  </a:cubicBezTo>
                  <a:close/>
                  <a:moveTo>
                    <a:pt x="363" y="360"/>
                  </a:moveTo>
                  <a:cubicBezTo>
                    <a:pt x="368" y="375"/>
                    <a:pt x="369" y="392"/>
                    <a:pt x="364" y="407"/>
                  </a:cubicBezTo>
                  <a:cubicBezTo>
                    <a:pt x="362" y="404"/>
                    <a:pt x="360" y="402"/>
                    <a:pt x="357" y="400"/>
                  </a:cubicBezTo>
                  <a:cubicBezTo>
                    <a:pt x="362" y="387"/>
                    <a:pt x="364" y="373"/>
                    <a:pt x="363" y="360"/>
                  </a:cubicBezTo>
                  <a:close/>
                  <a:moveTo>
                    <a:pt x="358" y="352"/>
                  </a:moveTo>
                  <a:cubicBezTo>
                    <a:pt x="361" y="368"/>
                    <a:pt x="360" y="384"/>
                    <a:pt x="355" y="399"/>
                  </a:cubicBezTo>
                  <a:cubicBezTo>
                    <a:pt x="352" y="398"/>
                    <a:pt x="349" y="397"/>
                    <a:pt x="346" y="397"/>
                  </a:cubicBezTo>
                  <a:cubicBezTo>
                    <a:pt x="354" y="389"/>
                    <a:pt x="358" y="378"/>
                    <a:pt x="356" y="367"/>
                  </a:cubicBezTo>
                  <a:cubicBezTo>
                    <a:pt x="356" y="367"/>
                    <a:pt x="356" y="367"/>
                    <a:pt x="356" y="367"/>
                  </a:cubicBezTo>
                  <a:cubicBezTo>
                    <a:pt x="357" y="362"/>
                    <a:pt x="358" y="357"/>
                    <a:pt x="358" y="352"/>
                  </a:cubicBezTo>
                  <a:close/>
                  <a:moveTo>
                    <a:pt x="331" y="391"/>
                  </a:moveTo>
                  <a:cubicBezTo>
                    <a:pt x="331" y="391"/>
                    <a:pt x="331" y="391"/>
                    <a:pt x="330" y="390"/>
                  </a:cubicBezTo>
                  <a:cubicBezTo>
                    <a:pt x="328" y="390"/>
                    <a:pt x="326" y="389"/>
                    <a:pt x="324" y="388"/>
                  </a:cubicBezTo>
                  <a:cubicBezTo>
                    <a:pt x="340" y="378"/>
                    <a:pt x="350" y="364"/>
                    <a:pt x="354" y="346"/>
                  </a:cubicBezTo>
                  <a:cubicBezTo>
                    <a:pt x="357" y="364"/>
                    <a:pt x="347" y="382"/>
                    <a:pt x="331" y="391"/>
                  </a:cubicBezTo>
                  <a:close/>
                  <a:moveTo>
                    <a:pt x="352" y="339"/>
                  </a:moveTo>
                  <a:cubicBezTo>
                    <a:pt x="348" y="359"/>
                    <a:pt x="337" y="376"/>
                    <a:pt x="321" y="387"/>
                  </a:cubicBezTo>
                  <a:cubicBezTo>
                    <a:pt x="318" y="386"/>
                    <a:pt x="315" y="385"/>
                    <a:pt x="312" y="383"/>
                  </a:cubicBezTo>
                  <a:cubicBezTo>
                    <a:pt x="327" y="370"/>
                    <a:pt x="340" y="354"/>
                    <a:pt x="350" y="337"/>
                  </a:cubicBezTo>
                  <a:cubicBezTo>
                    <a:pt x="350" y="338"/>
                    <a:pt x="351" y="339"/>
                    <a:pt x="352" y="339"/>
                  </a:cubicBezTo>
                  <a:close/>
                  <a:moveTo>
                    <a:pt x="347" y="334"/>
                  </a:moveTo>
                  <a:cubicBezTo>
                    <a:pt x="336" y="351"/>
                    <a:pt x="324" y="368"/>
                    <a:pt x="309" y="382"/>
                  </a:cubicBezTo>
                  <a:cubicBezTo>
                    <a:pt x="307" y="381"/>
                    <a:pt x="305" y="380"/>
                    <a:pt x="303" y="379"/>
                  </a:cubicBezTo>
                  <a:cubicBezTo>
                    <a:pt x="308" y="370"/>
                    <a:pt x="313" y="361"/>
                    <a:pt x="320" y="353"/>
                  </a:cubicBezTo>
                  <a:cubicBezTo>
                    <a:pt x="328" y="345"/>
                    <a:pt x="336" y="338"/>
                    <a:pt x="345" y="332"/>
                  </a:cubicBezTo>
                  <a:cubicBezTo>
                    <a:pt x="346" y="333"/>
                    <a:pt x="347" y="334"/>
                    <a:pt x="347" y="334"/>
                  </a:cubicBezTo>
                  <a:close/>
                  <a:moveTo>
                    <a:pt x="293" y="373"/>
                  </a:moveTo>
                  <a:cubicBezTo>
                    <a:pt x="298" y="351"/>
                    <a:pt x="313" y="332"/>
                    <a:pt x="335" y="323"/>
                  </a:cubicBezTo>
                  <a:cubicBezTo>
                    <a:pt x="337" y="325"/>
                    <a:pt x="340" y="327"/>
                    <a:pt x="342" y="329"/>
                  </a:cubicBezTo>
                  <a:cubicBezTo>
                    <a:pt x="323" y="339"/>
                    <a:pt x="306" y="358"/>
                    <a:pt x="301" y="379"/>
                  </a:cubicBezTo>
                  <a:cubicBezTo>
                    <a:pt x="292" y="375"/>
                    <a:pt x="284" y="371"/>
                    <a:pt x="276" y="367"/>
                  </a:cubicBezTo>
                  <a:cubicBezTo>
                    <a:pt x="277" y="366"/>
                    <a:pt x="277" y="366"/>
                    <a:pt x="277" y="366"/>
                  </a:cubicBezTo>
                  <a:cubicBezTo>
                    <a:pt x="282" y="350"/>
                    <a:pt x="289" y="336"/>
                    <a:pt x="302" y="326"/>
                  </a:cubicBezTo>
                  <a:cubicBezTo>
                    <a:pt x="310" y="323"/>
                    <a:pt x="320" y="322"/>
                    <a:pt x="330" y="321"/>
                  </a:cubicBezTo>
                  <a:cubicBezTo>
                    <a:pt x="309" y="331"/>
                    <a:pt x="295" y="350"/>
                    <a:pt x="291" y="373"/>
                  </a:cubicBezTo>
                  <a:cubicBezTo>
                    <a:pt x="290" y="374"/>
                    <a:pt x="292" y="375"/>
                    <a:pt x="293" y="373"/>
                  </a:cubicBezTo>
                  <a:close/>
                  <a:moveTo>
                    <a:pt x="317" y="313"/>
                  </a:moveTo>
                  <a:cubicBezTo>
                    <a:pt x="319" y="314"/>
                    <a:pt x="322" y="315"/>
                    <a:pt x="325" y="317"/>
                  </a:cubicBezTo>
                  <a:cubicBezTo>
                    <a:pt x="320" y="317"/>
                    <a:pt x="315" y="318"/>
                    <a:pt x="311" y="318"/>
                  </a:cubicBezTo>
                  <a:cubicBezTo>
                    <a:pt x="311" y="318"/>
                    <a:pt x="310" y="318"/>
                    <a:pt x="310" y="318"/>
                  </a:cubicBezTo>
                  <a:cubicBezTo>
                    <a:pt x="310" y="318"/>
                    <a:pt x="310" y="318"/>
                    <a:pt x="310" y="318"/>
                  </a:cubicBezTo>
                  <a:cubicBezTo>
                    <a:pt x="294" y="321"/>
                    <a:pt x="279" y="327"/>
                    <a:pt x="269" y="339"/>
                  </a:cubicBezTo>
                  <a:cubicBezTo>
                    <a:pt x="259" y="352"/>
                    <a:pt x="261" y="354"/>
                    <a:pt x="250" y="353"/>
                  </a:cubicBezTo>
                  <a:cubicBezTo>
                    <a:pt x="255" y="350"/>
                    <a:pt x="258" y="344"/>
                    <a:pt x="263" y="340"/>
                  </a:cubicBezTo>
                  <a:cubicBezTo>
                    <a:pt x="267" y="335"/>
                    <a:pt x="273" y="330"/>
                    <a:pt x="278" y="326"/>
                  </a:cubicBezTo>
                  <a:cubicBezTo>
                    <a:pt x="289" y="319"/>
                    <a:pt x="303" y="315"/>
                    <a:pt x="316" y="313"/>
                  </a:cubicBezTo>
                  <a:cubicBezTo>
                    <a:pt x="316" y="313"/>
                    <a:pt x="316" y="313"/>
                    <a:pt x="317" y="313"/>
                  </a:cubicBezTo>
                  <a:close/>
                  <a:moveTo>
                    <a:pt x="292" y="306"/>
                  </a:moveTo>
                  <a:cubicBezTo>
                    <a:pt x="298" y="307"/>
                    <a:pt x="305" y="308"/>
                    <a:pt x="311" y="311"/>
                  </a:cubicBezTo>
                  <a:cubicBezTo>
                    <a:pt x="296" y="313"/>
                    <a:pt x="282" y="318"/>
                    <a:pt x="270" y="327"/>
                  </a:cubicBezTo>
                  <a:cubicBezTo>
                    <a:pt x="265" y="330"/>
                    <a:pt x="247" y="344"/>
                    <a:pt x="247" y="353"/>
                  </a:cubicBezTo>
                  <a:cubicBezTo>
                    <a:pt x="245" y="352"/>
                    <a:pt x="243" y="352"/>
                    <a:pt x="241" y="352"/>
                  </a:cubicBezTo>
                  <a:cubicBezTo>
                    <a:pt x="240" y="352"/>
                    <a:pt x="239" y="351"/>
                    <a:pt x="238" y="351"/>
                  </a:cubicBezTo>
                  <a:cubicBezTo>
                    <a:pt x="250" y="329"/>
                    <a:pt x="268" y="317"/>
                    <a:pt x="291" y="307"/>
                  </a:cubicBezTo>
                  <a:cubicBezTo>
                    <a:pt x="292" y="307"/>
                    <a:pt x="292" y="306"/>
                    <a:pt x="292" y="306"/>
                  </a:cubicBezTo>
                  <a:close/>
                  <a:moveTo>
                    <a:pt x="287" y="305"/>
                  </a:moveTo>
                  <a:cubicBezTo>
                    <a:pt x="264" y="310"/>
                    <a:pt x="245" y="329"/>
                    <a:pt x="235" y="351"/>
                  </a:cubicBezTo>
                  <a:cubicBezTo>
                    <a:pt x="232" y="350"/>
                    <a:pt x="228" y="350"/>
                    <a:pt x="224" y="350"/>
                  </a:cubicBezTo>
                  <a:cubicBezTo>
                    <a:pt x="233" y="326"/>
                    <a:pt x="250" y="314"/>
                    <a:pt x="272" y="305"/>
                  </a:cubicBezTo>
                  <a:cubicBezTo>
                    <a:pt x="277" y="305"/>
                    <a:pt x="282" y="305"/>
                    <a:pt x="287" y="305"/>
                  </a:cubicBezTo>
                  <a:close/>
                  <a:moveTo>
                    <a:pt x="237" y="313"/>
                  </a:moveTo>
                  <a:cubicBezTo>
                    <a:pt x="243" y="310"/>
                    <a:pt x="248" y="308"/>
                    <a:pt x="254" y="307"/>
                  </a:cubicBezTo>
                  <a:cubicBezTo>
                    <a:pt x="238" y="316"/>
                    <a:pt x="225" y="332"/>
                    <a:pt x="220" y="349"/>
                  </a:cubicBezTo>
                  <a:cubicBezTo>
                    <a:pt x="220" y="349"/>
                    <a:pt x="220" y="350"/>
                    <a:pt x="220" y="350"/>
                  </a:cubicBezTo>
                  <a:cubicBezTo>
                    <a:pt x="217" y="350"/>
                    <a:pt x="215" y="350"/>
                    <a:pt x="212" y="351"/>
                  </a:cubicBezTo>
                  <a:cubicBezTo>
                    <a:pt x="216" y="337"/>
                    <a:pt x="224" y="323"/>
                    <a:pt x="237" y="313"/>
                  </a:cubicBezTo>
                  <a:close/>
                  <a:moveTo>
                    <a:pt x="310" y="484"/>
                  </a:moveTo>
                  <a:cubicBezTo>
                    <a:pt x="306" y="475"/>
                    <a:pt x="302" y="464"/>
                    <a:pt x="299" y="453"/>
                  </a:cubicBezTo>
                  <a:cubicBezTo>
                    <a:pt x="302" y="454"/>
                    <a:pt x="305" y="453"/>
                    <a:pt x="308" y="453"/>
                  </a:cubicBezTo>
                  <a:cubicBezTo>
                    <a:pt x="307" y="465"/>
                    <a:pt x="308" y="475"/>
                    <a:pt x="311" y="486"/>
                  </a:cubicBezTo>
                  <a:cubicBezTo>
                    <a:pt x="311" y="485"/>
                    <a:pt x="310" y="485"/>
                    <a:pt x="310" y="484"/>
                  </a:cubicBezTo>
                  <a:close/>
                  <a:moveTo>
                    <a:pt x="311" y="453"/>
                  </a:moveTo>
                  <a:cubicBezTo>
                    <a:pt x="313" y="453"/>
                    <a:pt x="314" y="453"/>
                    <a:pt x="315" y="452"/>
                  </a:cubicBezTo>
                  <a:cubicBezTo>
                    <a:pt x="321" y="469"/>
                    <a:pt x="327" y="486"/>
                    <a:pt x="336" y="502"/>
                  </a:cubicBezTo>
                  <a:cubicBezTo>
                    <a:pt x="331" y="499"/>
                    <a:pt x="325" y="496"/>
                    <a:pt x="320" y="492"/>
                  </a:cubicBezTo>
                  <a:cubicBezTo>
                    <a:pt x="315" y="480"/>
                    <a:pt x="312" y="467"/>
                    <a:pt x="311" y="453"/>
                  </a:cubicBezTo>
                  <a:close/>
                  <a:moveTo>
                    <a:pt x="388" y="516"/>
                  </a:moveTo>
                  <a:cubicBezTo>
                    <a:pt x="385" y="516"/>
                    <a:pt x="382" y="517"/>
                    <a:pt x="380" y="519"/>
                  </a:cubicBezTo>
                  <a:cubicBezTo>
                    <a:pt x="380" y="519"/>
                    <a:pt x="380" y="519"/>
                    <a:pt x="380" y="519"/>
                  </a:cubicBezTo>
                  <a:cubicBezTo>
                    <a:pt x="380" y="518"/>
                    <a:pt x="380" y="518"/>
                    <a:pt x="379" y="518"/>
                  </a:cubicBezTo>
                  <a:cubicBezTo>
                    <a:pt x="377" y="517"/>
                    <a:pt x="375" y="517"/>
                    <a:pt x="373" y="516"/>
                  </a:cubicBezTo>
                  <a:cubicBezTo>
                    <a:pt x="357" y="495"/>
                    <a:pt x="341" y="473"/>
                    <a:pt x="326" y="450"/>
                  </a:cubicBezTo>
                  <a:cubicBezTo>
                    <a:pt x="328" y="450"/>
                    <a:pt x="331" y="449"/>
                    <a:pt x="333" y="448"/>
                  </a:cubicBezTo>
                  <a:cubicBezTo>
                    <a:pt x="350" y="471"/>
                    <a:pt x="367" y="496"/>
                    <a:pt x="388" y="516"/>
                  </a:cubicBezTo>
                  <a:close/>
                  <a:moveTo>
                    <a:pt x="338" y="446"/>
                  </a:moveTo>
                  <a:cubicBezTo>
                    <a:pt x="338" y="446"/>
                    <a:pt x="338" y="446"/>
                    <a:pt x="339" y="446"/>
                  </a:cubicBezTo>
                  <a:cubicBezTo>
                    <a:pt x="339" y="446"/>
                    <a:pt x="339" y="446"/>
                    <a:pt x="339" y="446"/>
                  </a:cubicBezTo>
                  <a:cubicBezTo>
                    <a:pt x="340" y="445"/>
                    <a:pt x="342" y="444"/>
                    <a:pt x="343" y="443"/>
                  </a:cubicBezTo>
                  <a:cubicBezTo>
                    <a:pt x="346" y="441"/>
                    <a:pt x="349" y="439"/>
                    <a:pt x="351" y="437"/>
                  </a:cubicBezTo>
                  <a:cubicBezTo>
                    <a:pt x="352" y="439"/>
                    <a:pt x="352" y="440"/>
                    <a:pt x="353" y="442"/>
                  </a:cubicBezTo>
                  <a:cubicBezTo>
                    <a:pt x="353" y="445"/>
                    <a:pt x="352" y="448"/>
                    <a:pt x="350" y="450"/>
                  </a:cubicBezTo>
                  <a:cubicBezTo>
                    <a:pt x="348" y="452"/>
                    <a:pt x="345" y="452"/>
                    <a:pt x="343" y="451"/>
                  </a:cubicBezTo>
                  <a:cubicBezTo>
                    <a:pt x="342" y="450"/>
                    <a:pt x="340" y="450"/>
                    <a:pt x="340" y="449"/>
                  </a:cubicBezTo>
                  <a:cubicBezTo>
                    <a:pt x="339" y="448"/>
                    <a:pt x="339" y="448"/>
                    <a:pt x="339" y="447"/>
                  </a:cubicBezTo>
                  <a:cubicBezTo>
                    <a:pt x="338" y="446"/>
                    <a:pt x="338" y="446"/>
                    <a:pt x="338" y="446"/>
                  </a:cubicBezTo>
                  <a:close/>
                  <a:moveTo>
                    <a:pt x="393" y="521"/>
                  </a:moveTo>
                  <a:cubicBezTo>
                    <a:pt x="400" y="522"/>
                    <a:pt x="406" y="526"/>
                    <a:pt x="401" y="533"/>
                  </a:cubicBezTo>
                  <a:cubicBezTo>
                    <a:pt x="395" y="542"/>
                    <a:pt x="379" y="536"/>
                    <a:pt x="379" y="527"/>
                  </a:cubicBezTo>
                  <a:cubicBezTo>
                    <a:pt x="380" y="527"/>
                    <a:pt x="381" y="527"/>
                    <a:pt x="382" y="526"/>
                  </a:cubicBezTo>
                  <a:cubicBezTo>
                    <a:pt x="385" y="523"/>
                    <a:pt x="388" y="521"/>
                    <a:pt x="393" y="521"/>
                  </a:cubicBezTo>
                  <a:close/>
                  <a:moveTo>
                    <a:pt x="366" y="514"/>
                  </a:moveTo>
                  <a:cubicBezTo>
                    <a:pt x="358" y="512"/>
                    <a:pt x="351" y="509"/>
                    <a:pt x="344" y="506"/>
                  </a:cubicBezTo>
                  <a:cubicBezTo>
                    <a:pt x="334" y="490"/>
                    <a:pt x="325" y="471"/>
                    <a:pt x="318" y="452"/>
                  </a:cubicBezTo>
                  <a:cubicBezTo>
                    <a:pt x="320" y="452"/>
                    <a:pt x="322" y="451"/>
                    <a:pt x="324" y="451"/>
                  </a:cubicBezTo>
                  <a:cubicBezTo>
                    <a:pt x="335" y="473"/>
                    <a:pt x="350" y="495"/>
                    <a:pt x="366" y="514"/>
                  </a:cubicBezTo>
                  <a:close/>
                  <a:moveTo>
                    <a:pt x="383" y="566"/>
                  </a:moveTo>
                  <a:cubicBezTo>
                    <a:pt x="372" y="559"/>
                    <a:pt x="362" y="552"/>
                    <a:pt x="353" y="544"/>
                  </a:cubicBezTo>
                  <a:cubicBezTo>
                    <a:pt x="364" y="552"/>
                    <a:pt x="376" y="558"/>
                    <a:pt x="389" y="563"/>
                  </a:cubicBezTo>
                  <a:cubicBezTo>
                    <a:pt x="389" y="563"/>
                    <a:pt x="390" y="563"/>
                    <a:pt x="390" y="562"/>
                  </a:cubicBezTo>
                  <a:cubicBezTo>
                    <a:pt x="388" y="564"/>
                    <a:pt x="385" y="565"/>
                    <a:pt x="383" y="566"/>
                  </a:cubicBezTo>
                  <a:close/>
                  <a:moveTo>
                    <a:pt x="390" y="562"/>
                  </a:moveTo>
                  <a:cubicBezTo>
                    <a:pt x="391" y="562"/>
                    <a:pt x="391" y="561"/>
                    <a:pt x="390" y="560"/>
                  </a:cubicBezTo>
                  <a:cubicBezTo>
                    <a:pt x="361" y="548"/>
                    <a:pt x="338" y="528"/>
                    <a:pt x="325" y="503"/>
                  </a:cubicBezTo>
                  <a:cubicBezTo>
                    <a:pt x="331" y="507"/>
                    <a:pt x="337" y="511"/>
                    <a:pt x="344" y="514"/>
                  </a:cubicBezTo>
                  <a:cubicBezTo>
                    <a:pt x="357" y="533"/>
                    <a:pt x="373" y="550"/>
                    <a:pt x="395" y="560"/>
                  </a:cubicBezTo>
                  <a:cubicBezTo>
                    <a:pt x="393" y="561"/>
                    <a:pt x="392" y="562"/>
                    <a:pt x="390" y="562"/>
                  </a:cubicBezTo>
                  <a:close/>
                  <a:moveTo>
                    <a:pt x="407" y="552"/>
                  </a:moveTo>
                  <a:cubicBezTo>
                    <a:pt x="406" y="550"/>
                    <a:pt x="404" y="549"/>
                    <a:pt x="403" y="548"/>
                  </a:cubicBezTo>
                  <a:cubicBezTo>
                    <a:pt x="402" y="547"/>
                    <a:pt x="401" y="546"/>
                    <a:pt x="399" y="545"/>
                  </a:cubicBezTo>
                  <a:cubicBezTo>
                    <a:pt x="398" y="545"/>
                    <a:pt x="397" y="545"/>
                    <a:pt x="395" y="545"/>
                  </a:cubicBezTo>
                  <a:cubicBezTo>
                    <a:pt x="395" y="544"/>
                    <a:pt x="394" y="545"/>
                    <a:pt x="395" y="546"/>
                  </a:cubicBezTo>
                  <a:cubicBezTo>
                    <a:pt x="396" y="546"/>
                    <a:pt x="397" y="547"/>
                    <a:pt x="398" y="548"/>
                  </a:cubicBezTo>
                  <a:cubicBezTo>
                    <a:pt x="399" y="549"/>
                    <a:pt x="400" y="549"/>
                    <a:pt x="401" y="550"/>
                  </a:cubicBezTo>
                  <a:cubicBezTo>
                    <a:pt x="402" y="551"/>
                    <a:pt x="403" y="553"/>
                    <a:pt x="404" y="554"/>
                  </a:cubicBezTo>
                  <a:cubicBezTo>
                    <a:pt x="402" y="555"/>
                    <a:pt x="400" y="557"/>
                    <a:pt x="398" y="558"/>
                  </a:cubicBezTo>
                  <a:cubicBezTo>
                    <a:pt x="379" y="547"/>
                    <a:pt x="364" y="533"/>
                    <a:pt x="352" y="517"/>
                  </a:cubicBezTo>
                  <a:cubicBezTo>
                    <a:pt x="359" y="520"/>
                    <a:pt x="366" y="521"/>
                    <a:pt x="373" y="522"/>
                  </a:cubicBezTo>
                  <a:cubicBezTo>
                    <a:pt x="374" y="523"/>
                    <a:pt x="375" y="524"/>
                    <a:pt x="376" y="525"/>
                  </a:cubicBezTo>
                  <a:cubicBezTo>
                    <a:pt x="374" y="531"/>
                    <a:pt x="376" y="537"/>
                    <a:pt x="382" y="541"/>
                  </a:cubicBezTo>
                  <a:cubicBezTo>
                    <a:pt x="389" y="546"/>
                    <a:pt x="401" y="544"/>
                    <a:pt x="406" y="536"/>
                  </a:cubicBezTo>
                  <a:cubicBezTo>
                    <a:pt x="407" y="536"/>
                    <a:pt x="407" y="536"/>
                    <a:pt x="407" y="535"/>
                  </a:cubicBezTo>
                  <a:cubicBezTo>
                    <a:pt x="407" y="536"/>
                    <a:pt x="407" y="536"/>
                    <a:pt x="407" y="536"/>
                  </a:cubicBezTo>
                  <a:cubicBezTo>
                    <a:pt x="408" y="537"/>
                    <a:pt x="408" y="538"/>
                    <a:pt x="409" y="539"/>
                  </a:cubicBezTo>
                  <a:cubicBezTo>
                    <a:pt x="409" y="540"/>
                    <a:pt x="410" y="541"/>
                    <a:pt x="411" y="542"/>
                  </a:cubicBezTo>
                  <a:cubicBezTo>
                    <a:pt x="412" y="543"/>
                    <a:pt x="414" y="545"/>
                    <a:pt x="415" y="546"/>
                  </a:cubicBezTo>
                  <a:cubicBezTo>
                    <a:pt x="414" y="547"/>
                    <a:pt x="413" y="548"/>
                    <a:pt x="412" y="549"/>
                  </a:cubicBezTo>
                  <a:cubicBezTo>
                    <a:pt x="411" y="550"/>
                    <a:pt x="409" y="551"/>
                    <a:pt x="407" y="552"/>
                  </a:cubicBezTo>
                  <a:close/>
                  <a:moveTo>
                    <a:pt x="427" y="534"/>
                  </a:moveTo>
                  <a:cubicBezTo>
                    <a:pt x="424" y="537"/>
                    <a:pt x="421" y="540"/>
                    <a:pt x="418" y="543"/>
                  </a:cubicBezTo>
                  <a:cubicBezTo>
                    <a:pt x="417" y="541"/>
                    <a:pt x="416" y="540"/>
                    <a:pt x="414" y="539"/>
                  </a:cubicBezTo>
                  <a:cubicBezTo>
                    <a:pt x="413" y="538"/>
                    <a:pt x="412" y="537"/>
                    <a:pt x="412" y="536"/>
                  </a:cubicBezTo>
                  <a:cubicBezTo>
                    <a:pt x="411" y="536"/>
                    <a:pt x="411" y="535"/>
                    <a:pt x="410" y="535"/>
                  </a:cubicBezTo>
                  <a:cubicBezTo>
                    <a:pt x="410" y="535"/>
                    <a:pt x="409" y="535"/>
                    <a:pt x="409" y="535"/>
                  </a:cubicBezTo>
                  <a:cubicBezTo>
                    <a:pt x="408" y="534"/>
                    <a:pt x="408" y="534"/>
                    <a:pt x="407" y="535"/>
                  </a:cubicBezTo>
                  <a:cubicBezTo>
                    <a:pt x="414" y="524"/>
                    <a:pt x="403" y="516"/>
                    <a:pt x="393" y="515"/>
                  </a:cubicBezTo>
                  <a:cubicBezTo>
                    <a:pt x="377" y="495"/>
                    <a:pt x="359" y="476"/>
                    <a:pt x="342" y="456"/>
                  </a:cubicBezTo>
                  <a:cubicBezTo>
                    <a:pt x="344" y="457"/>
                    <a:pt x="346" y="457"/>
                    <a:pt x="348" y="457"/>
                  </a:cubicBezTo>
                  <a:cubicBezTo>
                    <a:pt x="349" y="457"/>
                    <a:pt x="350" y="456"/>
                    <a:pt x="351" y="456"/>
                  </a:cubicBezTo>
                  <a:cubicBezTo>
                    <a:pt x="378" y="481"/>
                    <a:pt x="404" y="505"/>
                    <a:pt x="427" y="534"/>
                  </a:cubicBezTo>
                  <a:close/>
                  <a:moveTo>
                    <a:pt x="342" y="435"/>
                  </a:moveTo>
                  <a:cubicBezTo>
                    <a:pt x="310" y="457"/>
                    <a:pt x="257" y="444"/>
                    <a:pt x="232" y="418"/>
                  </a:cubicBezTo>
                  <a:cubicBezTo>
                    <a:pt x="214" y="400"/>
                    <a:pt x="207" y="377"/>
                    <a:pt x="211" y="355"/>
                  </a:cubicBezTo>
                  <a:cubicBezTo>
                    <a:pt x="211" y="355"/>
                    <a:pt x="211" y="355"/>
                    <a:pt x="211" y="355"/>
                  </a:cubicBezTo>
                  <a:cubicBezTo>
                    <a:pt x="211" y="355"/>
                    <a:pt x="211" y="354"/>
                    <a:pt x="211" y="354"/>
                  </a:cubicBezTo>
                  <a:cubicBezTo>
                    <a:pt x="211" y="354"/>
                    <a:pt x="211" y="353"/>
                    <a:pt x="212" y="353"/>
                  </a:cubicBezTo>
                  <a:cubicBezTo>
                    <a:pt x="219" y="353"/>
                    <a:pt x="241" y="357"/>
                    <a:pt x="240" y="356"/>
                  </a:cubicBezTo>
                  <a:cubicBezTo>
                    <a:pt x="248" y="358"/>
                    <a:pt x="255" y="360"/>
                    <a:pt x="262" y="363"/>
                  </a:cubicBezTo>
                  <a:cubicBezTo>
                    <a:pt x="263" y="363"/>
                    <a:pt x="264" y="362"/>
                    <a:pt x="265" y="361"/>
                  </a:cubicBezTo>
                  <a:cubicBezTo>
                    <a:pt x="270" y="345"/>
                    <a:pt x="278" y="336"/>
                    <a:pt x="289" y="331"/>
                  </a:cubicBezTo>
                  <a:cubicBezTo>
                    <a:pt x="288" y="332"/>
                    <a:pt x="286" y="334"/>
                    <a:pt x="284" y="337"/>
                  </a:cubicBezTo>
                  <a:cubicBezTo>
                    <a:pt x="278" y="345"/>
                    <a:pt x="273" y="355"/>
                    <a:pt x="272" y="365"/>
                  </a:cubicBezTo>
                  <a:cubicBezTo>
                    <a:pt x="272" y="366"/>
                    <a:pt x="273" y="367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89" y="381"/>
                    <a:pt x="310" y="392"/>
                    <a:pt x="330" y="394"/>
                  </a:cubicBezTo>
                  <a:cubicBezTo>
                    <a:pt x="330" y="394"/>
                    <a:pt x="330" y="394"/>
                    <a:pt x="331" y="394"/>
                  </a:cubicBezTo>
                  <a:cubicBezTo>
                    <a:pt x="331" y="394"/>
                    <a:pt x="332" y="394"/>
                    <a:pt x="332" y="394"/>
                  </a:cubicBezTo>
                  <a:cubicBezTo>
                    <a:pt x="341" y="390"/>
                    <a:pt x="347" y="384"/>
                    <a:pt x="352" y="377"/>
                  </a:cubicBezTo>
                  <a:cubicBezTo>
                    <a:pt x="349" y="384"/>
                    <a:pt x="346" y="391"/>
                    <a:pt x="341" y="397"/>
                  </a:cubicBezTo>
                  <a:cubicBezTo>
                    <a:pt x="340" y="398"/>
                    <a:pt x="342" y="400"/>
                    <a:pt x="343" y="399"/>
                  </a:cubicBezTo>
                  <a:cubicBezTo>
                    <a:pt x="343" y="399"/>
                    <a:pt x="343" y="399"/>
                    <a:pt x="343" y="399"/>
                  </a:cubicBezTo>
                  <a:cubicBezTo>
                    <a:pt x="343" y="399"/>
                    <a:pt x="344" y="399"/>
                    <a:pt x="344" y="399"/>
                  </a:cubicBezTo>
                  <a:cubicBezTo>
                    <a:pt x="348" y="399"/>
                    <a:pt x="352" y="401"/>
                    <a:pt x="355" y="404"/>
                  </a:cubicBezTo>
                  <a:cubicBezTo>
                    <a:pt x="358" y="406"/>
                    <a:pt x="360" y="409"/>
                    <a:pt x="362" y="412"/>
                  </a:cubicBezTo>
                  <a:cubicBezTo>
                    <a:pt x="358" y="421"/>
                    <a:pt x="351" y="429"/>
                    <a:pt x="342" y="435"/>
                  </a:cubicBezTo>
                  <a:close/>
                  <a:moveTo>
                    <a:pt x="405" y="486"/>
                  </a:moveTo>
                  <a:cubicBezTo>
                    <a:pt x="405" y="486"/>
                    <a:pt x="405" y="486"/>
                    <a:pt x="405" y="486"/>
                  </a:cubicBezTo>
                  <a:cubicBezTo>
                    <a:pt x="391" y="471"/>
                    <a:pt x="375" y="457"/>
                    <a:pt x="359" y="445"/>
                  </a:cubicBezTo>
                  <a:cubicBezTo>
                    <a:pt x="358" y="445"/>
                    <a:pt x="358" y="445"/>
                    <a:pt x="358" y="445"/>
                  </a:cubicBezTo>
                  <a:cubicBezTo>
                    <a:pt x="358" y="441"/>
                    <a:pt x="358" y="436"/>
                    <a:pt x="355" y="434"/>
                  </a:cubicBezTo>
                  <a:cubicBezTo>
                    <a:pt x="357" y="432"/>
                    <a:pt x="359" y="430"/>
                    <a:pt x="361" y="428"/>
                  </a:cubicBezTo>
                  <a:cubicBezTo>
                    <a:pt x="390" y="455"/>
                    <a:pt x="417" y="484"/>
                    <a:pt x="442" y="516"/>
                  </a:cubicBezTo>
                  <a:cubicBezTo>
                    <a:pt x="428" y="513"/>
                    <a:pt x="417" y="496"/>
                    <a:pt x="405" y="486"/>
                  </a:cubicBezTo>
                  <a:close/>
                  <a:moveTo>
                    <a:pt x="461" y="509"/>
                  </a:moveTo>
                  <a:cubicBezTo>
                    <a:pt x="460" y="509"/>
                    <a:pt x="460" y="510"/>
                    <a:pt x="459" y="510"/>
                  </a:cubicBezTo>
                  <a:cubicBezTo>
                    <a:pt x="448" y="492"/>
                    <a:pt x="437" y="474"/>
                    <a:pt x="421" y="460"/>
                  </a:cubicBezTo>
                  <a:cubicBezTo>
                    <a:pt x="404" y="445"/>
                    <a:pt x="386" y="432"/>
                    <a:pt x="367" y="420"/>
                  </a:cubicBezTo>
                  <a:cubicBezTo>
                    <a:pt x="366" y="419"/>
                    <a:pt x="365" y="420"/>
                    <a:pt x="366" y="421"/>
                  </a:cubicBezTo>
                  <a:cubicBezTo>
                    <a:pt x="383" y="435"/>
                    <a:pt x="400" y="447"/>
                    <a:pt x="416" y="461"/>
                  </a:cubicBezTo>
                  <a:cubicBezTo>
                    <a:pt x="432" y="476"/>
                    <a:pt x="444" y="494"/>
                    <a:pt x="456" y="512"/>
                  </a:cubicBezTo>
                  <a:cubicBezTo>
                    <a:pt x="452" y="515"/>
                    <a:pt x="449" y="516"/>
                    <a:pt x="445" y="516"/>
                  </a:cubicBezTo>
                  <a:cubicBezTo>
                    <a:pt x="423" y="482"/>
                    <a:pt x="394" y="451"/>
                    <a:pt x="362" y="425"/>
                  </a:cubicBezTo>
                  <a:cubicBezTo>
                    <a:pt x="365" y="421"/>
                    <a:pt x="368" y="416"/>
                    <a:pt x="370" y="411"/>
                  </a:cubicBezTo>
                  <a:cubicBezTo>
                    <a:pt x="413" y="430"/>
                    <a:pt x="444" y="457"/>
                    <a:pt x="471" y="495"/>
                  </a:cubicBezTo>
                  <a:cubicBezTo>
                    <a:pt x="469" y="500"/>
                    <a:pt x="466" y="504"/>
                    <a:pt x="461" y="509"/>
                  </a:cubicBezTo>
                  <a:close/>
                  <a:moveTo>
                    <a:pt x="473" y="490"/>
                  </a:moveTo>
                  <a:cubicBezTo>
                    <a:pt x="451" y="452"/>
                    <a:pt x="412" y="423"/>
                    <a:pt x="371" y="408"/>
                  </a:cubicBezTo>
                  <a:cubicBezTo>
                    <a:pt x="372" y="407"/>
                    <a:pt x="372" y="405"/>
                    <a:pt x="373" y="403"/>
                  </a:cubicBezTo>
                  <a:cubicBezTo>
                    <a:pt x="389" y="409"/>
                    <a:pt x="417" y="423"/>
                    <a:pt x="440" y="439"/>
                  </a:cubicBezTo>
                  <a:cubicBezTo>
                    <a:pt x="440" y="440"/>
                    <a:pt x="440" y="440"/>
                    <a:pt x="440" y="441"/>
                  </a:cubicBezTo>
                  <a:cubicBezTo>
                    <a:pt x="442" y="441"/>
                    <a:pt x="443" y="442"/>
                    <a:pt x="445" y="443"/>
                  </a:cubicBezTo>
                  <a:cubicBezTo>
                    <a:pt x="463" y="457"/>
                    <a:pt x="476" y="474"/>
                    <a:pt x="473" y="490"/>
                  </a:cubicBezTo>
                  <a:close/>
                  <a:moveTo>
                    <a:pt x="493" y="483"/>
                  </a:moveTo>
                  <a:cubicBezTo>
                    <a:pt x="487" y="483"/>
                    <a:pt x="483" y="471"/>
                    <a:pt x="479" y="466"/>
                  </a:cubicBezTo>
                  <a:cubicBezTo>
                    <a:pt x="470" y="456"/>
                    <a:pt x="460" y="448"/>
                    <a:pt x="448" y="442"/>
                  </a:cubicBezTo>
                  <a:cubicBezTo>
                    <a:pt x="427" y="423"/>
                    <a:pt x="400" y="410"/>
                    <a:pt x="373" y="400"/>
                  </a:cubicBezTo>
                  <a:cubicBezTo>
                    <a:pt x="374" y="395"/>
                    <a:pt x="375" y="389"/>
                    <a:pt x="375" y="384"/>
                  </a:cubicBezTo>
                  <a:cubicBezTo>
                    <a:pt x="417" y="409"/>
                    <a:pt x="469" y="436"/>
                    <a:pt x="496" y="478"/>
                  </a:cubicBezTo>
                  <a:cubicBezTo>
                    <a:pt x="496" y="479"/>
                    <a:pt x="497" y="478"/>
                    <a:pt x="497" y="478"/>
                  </a:cubicBezTo>
                  <a:cubicBezTo>
                    <a:pt x="475" y="432"/>
                    <a:pt x="417" y="405"/>
                    <a:pt x="375" y="381"/>
                  </a:cubicBezTo>
                  <a:cubicBezTo>
                    <a:pt x="375" y="381"/>
                    <a:pt x="375" y="381"/>
                    <a:pt x="375" y="381"/>
                  </a:cubicBezTo>
                  <a:cubicBezTo>
                    <a:pt x="375" y="378"/>
                    <a:pt x="374" y="375"/>
                    <a:pt x="374" y="372"/>
                  </a:cubicBezTo>
                  <a:cubicBezTo>
                    <a:pt x="416" y="409"/>
                    <a:pt x="487" y="410"/>
                    <a:pt x="513" y="466"/>
                  </a:cubicBezTo>
                  <a:cubicBezTo>
                    <a:pt x="507" y="473"/>
                    <a:pt x="499" y="483"/>
                    <a:pt x="493" y="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" name="Freeform 109"/>
            <p:cNvSpPr>
              <a:spLocks/>
            </p:cNvSpPr>
            <p:nvPr/>
          </p:nvSpPr>
          <p:spPr bwMode="auto">
            <a:xfrm>
              <a:off x="5264150" y="2195513"/>
              <a:ext cx="225425" cy="239713"/>
            </a:xfrm>
            <a:custGeom>
              <a:avLst/>
              <a:gdLst>
                <a:gd name="T0" fmla="*/ 55 w 60"/>
                <a:gd name="T1" fmla="*/ 3 h 64"/>
                <a:gd name="T2" fmla="*/ 16 w 60"/>
                <a:gd name="T3" fmla="*/ 29 h 64"/>
                <a:gd name="T4" fmla="*/ 14 w 60"/>
                <a:gd name="T5" fmla="*/ 64 h 64"/>
                <a:gd name="T6" fmla="*/ 16 w 60"/>
                <a:gd name="T7" fmla="*/ 62 h 64"/>
                <a:gd name="T8" fmla="*/ 18 w 60"/>
                <a:gd name="T9" fmla="*/ 47 h 64"/>
                <a:gd name="T10" fmla="*/ 26 w 60"/>
                <a:gd name="T11" fmla="*/ 32 h 64"/>
                <a:gd name="T12" fmla="*/ 55 w 60"/>
                <a:gd name="T13" fmla="*/ 11 h 64"/>
                <a:gd name="T14" fmla="*/ 55 w 60"/>
                <a:gd name="T15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4">
                  <a:moveTo>
                    <a:pt x="55" y="3"/>
                  </a:moveTo>
                  <a:cubicBezTo>
                    <a:pt x="38" y="0"/>
                    <a:pt x="24" y="16"/>
                    <a:pt x="16" y="29"/>
                  </a:cubicBezTo>
                  <a:cubicBezTo>
                    <a:pt x="12" y="37"/>
                    <a:pt x="0" y="59"/>
                    <a:pt x="14" y="64"/>
                  </a:cubicBezTo>
                  <a:cubicBezTo>
                    <a:pt x="15" y="64"/>
                    <a:pt x="16" y="63"/>
                    <a:pt x="16" y="62"/>
                  </a:cubicBezTo>
                  <a:cubicBezTo>
                    <a:pt x="17" y="57"/>
                    <a:pt x="16" y="52"/>
                    <a:pt x="18" y="47"/>
                  </a:cubicBezTo>
                  <a:cubicBezTo>
                    <a:pt x="20" y="42"/>
                    <a:pt x="23" y="37"/>
                    <a:pt x="26" y="32"/>
                  </a:cubicBezTo>
                  <a:cubicBezTo>
                    <a:pt x="34" y="20"/>
                    <a:pt x="42" y="15"/>
                    <a:pt x="55" y="11"/>
                  </a:cubicBezTo>
                  <a:cubicBezTo>
                    <a:pt x="59" y="9"/>
                    <a:pt x="60" y="4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" name="Freeform 110"/>
            <p:cNvSpPr>
              <a:spLocks/>
            </p:cNvSpPr>
            <p:nvPr/>
          </p:nvSpPr>
          <p:spPr bwMode="auto">
            <a:xfrm>
              <a:off x="5883275" y="3417888"/>
              <a:ext cx="123825" cy="82550"/>
            </a:xfrm>
            <a:custGeom>
              <a:avLst/>
              <a:gdLst>
                <a:gd name="T0" fmla="*/ 21 w 33"/>
                <a:gd name="T1" fmla="*/ 3 h 22"/>
                <a:gd name="T2" fmla="*/ 1 w 33"/>
                <a:gd name="T3" fmla="*/ 8 h 22"/>
                <a:gd name="T4" fmla="*/ 5 w 33"/>
                <a:gd name="T5" fmla="*/ 12 h 22"/>
                <a:gd name="T6" fmla="*/ 19 w 33"/>
                <a:gd name="T7" fmla="*/ 9 h 22"/>
                <a:gd name="T8" fmla="*/ 25 w 33"/>
                <a:gd name="T9" fmla="*/ 20 h 22"/>
                <a:gd name="T10" fmla="*/ 29 w 33"/>
                <a:gd name="T11" fmla="*/ 20 h 22"/>
                <a:gd name="T12" fmla="*/ 21 w 33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2">
                  <a:moveTo>
                    <a:pt x="21" y="3"/>
                  </a:moveTo>
                  <a:cubicBezTo>
                    <a:pt x="14" y="0"/>
                    <a:pt x="6" y="2"/>
                    <a:pt x="1" y="8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8" y="8"/>
                    <a:pt x="14" y="6"/>
                    <a:pt x="19" y="9"/>
                  </a:cubicBezTo>
                  <a:cubicBezTo>
                    <a:pt x="24" y="12"/>
                    <a:pt x="23" y="16"/>
                    <a:pt x="25" y="20"/>
                  </a:cubicBezTo>
                  <a:cubicBezTo>
                    <a:pt x="26" y="22"/>
                    <a:pt x="28" y="22"/>
                    <a:pt x="29" y="20"/>
                  </a:cubicBezTo>
                  <a:cubicBezTo>
                    <a:pt x="33" y="15"/>
                    <a:pt x="26" y="6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" name="Freeform 111"/>
            <p:cNvSpPr>
              <a:spLocks/>
            </p:cNvSpPr>
            <p:nvPr/>
          </p:nvSpPr>
          <p:spPr bwMode="auto">
            <a:xfrm>
              <a:off x="6145213" y="3527425"/>
              <a:ext cx="134937" cy="77788"/>
            </a:xfrm>
            <a:custGeom>
              <a:avLst/>
              <a:gdLst>
                <a:gd name="T0" fmla="*/ 22 w 36"/>
                <a:gd name="T1" fmla="*/ 3 h 21"/>
                <a:gd name="T2" fmla="*/ 2 w 36"/>
                <a:gd name="T3" fmla="*/ 9 h 21"/>
                <a:gd name="T4" fmla="*/ 5 w 36"/>
                <a:gd name="T5" fmla="*/ 12 h 21"/>
                <a:gd name="T6" fmla="*/ 21 w 36"/>
                <a:gd name="T7" fmla="*/ 9 h 21"/>
                <a:gd name="T8" fmla="*/ 29 w 36"/>
                <a:gd name="T9" fmla="*/ 20 h 21"/>
                <a:gd name="T10" fmla="*/ 33 w 36"/>
                <a:gd name="T11" fmla="*/ 19 h 21"/>
                <a:gd name="T12" fmla="*/ 22 w 36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1">
                  <a:moveTo>
                    <a:pt x="22" y="3"/>
                  </a:moveTo>
                  <a:cubicBezTo>
                    <a:pt x="15" y="0"/>
                    <a:pt x="7" y="3"/>
                    <a:pt x="2" y="9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9" y="8"/>
                    <a:pt x="16" y="6"/>
                    <a:pt x="21" y="9"/>
                  </a:cubicBezTo>
                  <a:cubicBezTo>
                    <a:pt x="26" y="12"/>
                    <a:pt x="26" y="16"/>
                    <a:pt x="29" y="20"/>
                  </a:cubicBezTo>
                  <a:cubicBezTo>
                    <a:pt x="30" y="21"/>
                    <a:pt x="32" y="21"/>
                    <a:pt x="33" y="19"/>
                  </a:cubicBezTo>
                  <a:cubicBezTo>
                    <a:pt x="36" y="13"/>
                    <a:pt x="28" y="5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" name="Freeform 112"/>
            <p:cNvSpPr>
              <a:spLocks/>
            </p:cNvSpPr>
            <p:nvPr/>
          </p:nvSpPr>
          <p:spPr bwMode="auto">
            <a:xfrm>
              <a:off x="5995988" y="3511550"/>
              <a:ext cx="66675" cy="79375"/>
            </a:xfrm>
            <a:custGeom>
              <a:avLst/>
              <a:gdLst>
                <a:gd name="T0" fmla="*/ 15 w 18"/>
                <a:gd name="T1" fmla="*/ 14 h 21"/>
                <a:gd name="T2" fmla="*/ 10 w 18"/>
                <a:gd name="T3" fmla="*/ 15 h 21"/>
                <a:gd name="T4" fmla="*/ 7 w 18"/>
                <a:gd name="T5" fmla="*/ 12 h 21"/>
                <a:gd name="T6" fmla="*/ 15 w 18"/>
                <a:gd name="T7" fmla="*/ 7 h 21"/>
                <a:gd name="T8" fmla="*/ 16 w 18"/>
                <a:gd name="T9" fmla="*/ 4 h 21"/>
                <a:gd name="T10" fmla="*/ 2 w 18"/>
                <a:gd name="T11" fmla="*/ 14 h 21"/>
                <a:gd name="T12" fmla="*/ 9 w 18"/>
                <a:gd name="T13" fmla="*/ 20 h 21"/>
                <a:gd name="T14" fmla="*/ 17 w 18"/>
                <a:gd name="T15" fmla="*/ 16 h 21"/>
                <a:gd name="T16" fmla="*/ 15 w 18"/>
                <a:gd name="T1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1">
                  <a:moveTo>
                    <a:pt x="15" y="14"/>
                  </a:moveTo>
                  <a:cubicBezTo>
                    <a:pt x="13" y="14"/>
                    <a:pt x="12" y="15"/>
                    <a:pt x="10" y="15"/>
                  </a:cubicBezTo>
                  <a:cubicBezTo>
                    <a:pt x="9" y="15"/>
                    <a:pt x="8" y="14"/>
                    <a:pt x="7" y="12"/>
                  </a:cubicBezTo>
                  <a:cubicBezTo>
                    <a:pt x="6" y="9"/>
                    <a:pt x="12" y="6"/>
                    <a:pt x="15" y="7"/>
                  </a:cubicBezTo>
                  <a:cubicBezTo>
                    <a:pt x="17" y="8"/>
                    <a:pt x="18" y="5"/>
                    <a:pt x="16" y="4"/>
                  </a:cubicBezTo>
                  <a:cubicBezTo>
                    <a:pt x="10" y="0"/>
                    <a:pt x="0" y="6"/>
                    <a:pt x="2" y="14"/>
                  </a:cubicBezTo>
                  <a:cubicBezTo>
                    <a:pt x="3" y="17"/>
                    <a:pt x="6" y="20"/>
                    <a:pt x="9" y="20"/>
                  </a:cubicBezTo>
                  <a:cubicBezTo>
                    <a:pt x="13" y="21"/>
                    <a:pt x="17" y="20"/>
                    <a:pt x="17" y="16"/>
                  </a:cubicBezTo>
                  <a:cubicBezTo>
                    <a:pt x="18" y="15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" name="Freeform 113"/>
            <p:cNvSpPr>
              <a:spLocks/>
            </p:cNvSpPr>
            <p:nvPr/>
          </p:nvSpPr>
          <p:spPr bwMode="auto">
            <a:xfrm>
              <a:off x="6003925" y="3621088"/>
              <a:ext cx="100012" cy="44450"/>
            </a:xfrm>
            <a:custGeom>
              <a:avLst/>
              <a:gdLst>
                <a:gd name="T0" fmla="*/ 26 w 27"/>
                <a:gd name="T1" fmla="*/ 3 h 12"/>
                <a:gd name="T2" fmla="*/ 15 w 27"/>
                <a:gd name="T3" fmla="*/ 4 h 12"/>
                <a:gd name="T4" fmla="*/ 3 w 27"/>
                <a:gd name="T5" fmla="*/ 1 h 12"/>
                <a:gd name="T6" fmla="*/ 1 w 27"/>
                <a:gd name="T7" fmla="*/ 3 h 12"/>
                <a:gd name="T8" fmla="*/ 27 w 27"/>
                <a:gd name="T9" fmla="*/ 5 h 12"/>
                <a:gd name="T10" fmla="*/ 26 w 2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">
                  <a:moveTo>
                    <a:pt x="26" y="3"/>
                  </a:moveTo>
                  <a:cubicBezTo>
                    <a:pt x="22" y="3"/>
                    <a:pt x="19" y="4"/>
                    <a:pt x="15" y="4"/>
                  </a:cubicBezTo>
                  <a:cubicBezTo>
                    <a:pt x="10" y="4"/>
                    <a:pt x="7" y="3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6" y="9"/>
                    <a:pt x="21" y="12"/>
                    <a:pt x="27" y="5"/>
                  </a:cubicBezTo>
                  <a:cubicBezTo>
                    <a:pt x="27" y="4"/>
                    <a:pt x="27" y="3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" name="群星 - 庆祝六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03319" y="-1611560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300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4.07407E-6 L 0.00508 0.03611 " pathEditMode="relative" rAng="0" ptsTypes="AA">
                                      <p:cBhvr>
                                        <p:cTn id="23" dur="1867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8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3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148E-6 L 0.03867 -4.0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repeatCount="3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9519E-6 L -0.03894 1.9519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repeatCount="3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13E-7 -4.07407E-6 L -0.03022 -4.0740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repeatCount="3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9519E-6 L 0.04805 0.001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9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1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31E-7 -4.21965E-6 C -0.01016 -0.00115 -0.02032 -0.00161 -0.03035 -0.00346 C -0.04455 -0.00601 -0.05888 -0.01641 -0.07295 -0.0215 C -0.08532 -0.03607 -0.10147 -0.04185 -0.11554 -0.05017 C -0.12414 -0.05526 -0.13143 -0.06335 -0.1399 -0.06797 C -0.14198 -0.07028 -0.14381 -0.07329 -0.14602 -0.07514 C -0.14784 -0.07676 -0.15019 -0.07699 -0.15201 -0.07884 C -0.15371 -0.08069 -0.15449 -0.08439 -0.15618 -0.08601 C -0.1778 -0.10497 -0.15983 -0.08254 -0.17637 -0.10034 C -0.17793 -0.10196 -0.19083 -0.11745 -0.19461 -0.12208 C -0.19669 -0.12439 -0.20073 -0.12924 -0.20073 -0.12901 C -0.21232 -0.16046 -0.19682 -0.1237 -0.21089 -0.14358 C -0.21284 -0.14635 -0.21337 -0.15121 -0.21493 -0.15445 C -0.21675 -0.15838 -0.21923 -0.16138 -0.22105 -0.16531 C -0.22405 -0.17202 -0.22639 -0.17965 -0.22913 -0.18682 C -0.23147 -0.19306 -0.23017 -0.203 -0.23316 -0.20832 C -0.23447 -0.21086 -0.2359 -0.21317 -0.2372 -0.21572 C -0.24137 -0.25179 -0.23225 -0.29618 -0.24736 -0.32323 C -0.24801 -0.3267 -0.24801 -0.33133 -0.24945 -0.3341 C -0.25088 -0.33641 -0.25362 -0.33572 -0.25544 -0.3378 C -0.25974 -0.34196 -0.26365 -0.34728 -0.26768 -0.35213 C -0.29426 -0.38335 -0.25466 -0.33826 -0.27993 -0.363 C -0.28423 -0.36716 -0.28735 -0.37549 -0.29217 -0.37734 C -0.29764 -0.37942 -0.30285 -0.38312 -0.30832 -0.3845 C -0.31575 -0.38635 -0.32317 -0.38635 -0.3306 -0.3882 C -0.33477 -0.38913 -0.3388 -0.39052 -0.34284 -0.39167 C -0.34558 -0.39422 -0.34818 -0.39699 -0.35092 -0.39907 C -0.35287 -0.40069 -0.35509 -0.40092 -0.35704 -0.40254 C -0.36225 -0.40716 -0.36889 -0.41734 -0.37319 -0.42427 C -0.37749 -0.43098 -0.3814 -0.43861 -0.38544 -0.44578 C -0.38752 -0.44948 -0.38935 -0.45294 -0.39143 -0.45664 C -0.39286 -0.45919 -0.3956 -0.46381 -0.3956 -0.46358 C -0.3969 -0.47098 -0.39833 -0.47815 -0.39964 -0.48531 C -0.4012 -0.49364 -0.40771 -0.50705 -0.40771 -0.50682 C -0.40901 -0.51422 -0.41045 -0.52138 -0.41175 -0.52855 C -0.41917 -0.56786 -0.41032 -0.60485 -0.42803 -0.6363 C -0.43272 -0.66219 -0.42595 -0.63098 -0.43611 -0.6578 C -0.43728 -0.66104 -0.43715 -0.6652 -0.43806 -0.66867 C -0.4391 -0.6726 -0.4408 -0.67583 -0.44223 -0.67953 C -0.44445 -0.69202 -0.44262 -0.68786 -0.44627 -0.69387 " pathEditMode="relative" rAng="0" ptsTypes="fffffffffffffffffffffffffffffffffffffffA">
                                      <p:cBhvr>
                                        <p:cTn id="55" dur="104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13" y="-3468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7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7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6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61" grpId="0" animBg="1"/>
      <p:bldP spid="1061" grpId="1" animBg="1"/>
      <p:bldP spid="1059" grpId="0" animBg="1"/>
      <p:bldP spid="1059" grpId="1" animBg="1"/>
      <p:bldP spid="1060" grpId="0" animBg="1"/>
      <p:bldP spid="1060" grpId="1" animBg="1"/>
      <p:bldP spid="103" grpId="0" animBg="1"/>
      <p:bldP spid="103" grpId="1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113579" y="-18256"/>
            <a:ext cx="5341669" cy="1143000"/>
          </a:xfrm>
        </p:spPr>
        <p:txBody>
          <a:bodyPr/>
          <a:lstStyle/>
          <a:p>
            <a:r>
              <a:rPr lang="en-US" altLang="zh-CN" b="1" dirty="0">
                <a:latin typeface="+mj-lt"/>
              </a:rPr>
              <a:t>NỘI DUNG BÀI HỌC</a:t>
            </a:r>
            <a:endParaRPr lang="zh-CN" altLang="en-US" b="1" dirty="0">
              <a:latin typeface="+mj-lt"/>
            </a:endParaRPr>
          </a:p>
        </p:txBody>
      </p:sp>
      <p:grpSp>
        <p:nvGrpSpPr>
          <p:cNvPr id="2055" name="组合 2054"/>
          <p:cNvGrpSpPr/>
          <p:nvPr/>
        </p:nvGrpSpPr>
        <p:grpSpPr>
          <a:xfrm>
            <a:off x="7703071" y="3425477"/>
            <a:ext cx="1450975" cy="2163763"/>
            <a:chOff x="7051675" y="2341563"/>
            <a:chExt cx="1450975" cy="21637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7051675" y="2341563"/>
              <a:ext cx="1450975" cy="2163762"/>
            </a:xfrm>
            <a:custGeom>
              <a:avLst/>
              <a:gdLst>
                <a:gd name="T0" fmla="*/ 327 w 387"/>
                <a:gd name="T1" fmla="*/ 291 h 577"/>
                <a:gd name="T2" fmla="*/ 231 w 387"/>
                <a:gd name="T3" fmla="*/ 280 h 577"/>
                <a:gd name="T4" fmla="*/ 279 w 387"/>
                <a:gd name="T5" fmla="*/ 214 h 577"/>
                <a:gd name="T6" fmla="*/ 343 w 387"/>
                <a:gd name="T7" fmla="*/ 91 h 577"/>
                <a:gd name="T8" fmla="*/ 201 w 387"/>
                <a:gd name="T9" fmla="*/ 81 h 577"/>
                <a:gd name="T10" fmla="*/ 33 w 387"/>
                <a:gd name="T11" fmla="*/ 112 h 577"/>
                <a:gd name="T12" fmla="*/ 95 w 387"/>
                <a:gd name="T13" fmla="*/ 221 h 577"/>
                <a:gd name="T14" fmla="*/ 152 w 387"/>
                <a:gd name="T15" fmla="*/ 275 h 577"/>
                <a:gd name="T16" fmla="*/ 70 w 387"/>
                <a:gd name="T17" fmla="*/ 306 h 577"/>
                <a:gd name="T18" fmla="*/ 53 w 387"/>
                <a:gd name="T19" fmla="*/ 340 h 577"/>
                <a:gd name="T20" fmla="*/ 334 w 387"/>
                <a:gd name="T21" fmla="*/ 311 h 577"/>
                <a:gd name="T22" fmla="*/ 326 w 387"/>
                <a:gd name="T23" fmla="*/ 320 h 577"/>
                <a:gd name="T24" fmla="*/ 312 w 387"/>
                <a:gd name="T25" fmla="*/ 302 h 577"/>
                <a:gd name="T26" fmla="*/ 316 w 387"/>
                <a:gd name="T27" fmla="*/ 291 h 577"/>
                <a:gd name="T28" fmla="*/ 276 w 387"/>
                <a:gd name="T29" fmla="*/ 219 h 577"/>
                <a:gd name="T30" fmla="*/ 272 w 387"/>
                <a:gd name="T31" fmla="*/ 98 h 577"/>
                <a:gd name="T32" fmla="*/ 273 w 387"/>
                <a:gd name="T33" fmla="*/ 99 h 577"/>
                <a:gd name="T34" fmla="*/ 279 w 387"/>
                <a:gd name="T35" fmla="*/ 108 h 577"/>
                <a:gd name="T36" fmla="*/ 345 w 387"/>
                <a:gd name="T37" fmla="*/ 36 h 577"/>
                <a:gd name="T38" fmla="*/ 343 w 387"/>
                <a:gd name="T39" fmla="*/ 19 h 577"/>
                <a:gd name="T40" fmla="*/ 270 w 387"/>
                <a:gd name="T41" fmla="*/ 95 h 577"/>
                <a:gd name="T42" fmla="*/ 271 w 387"/>
                <a:gd name="T43" fmla="*/ 98 h 577"/>
                <a:gd name="T44" fmla="*/ 271 w 387"/>
                <a:gd name="T45" fmla="*/ 109 h 577"/>
                <a:gd name="T46" fmla="*/ 256 w 387"/>
                <a:gd name="T47" fmla="*/ 106 h 577"/>
                <a:gd name="T48" fmla="*/ 266 w 387"/>
                <a:gd name="T49" fmla="*/ 156 h 577"/>
                <a:gd name="T50" fmla="*/ 247 w 387"/>
                <a:gd name="T51" fmla="*/ 124 h 577"/>
                <a:gd name="T52" fmla="*/ 215 w 387"/>
                <a:gd name="T53" fmla="*/ 108 h 577"/>
                <a:gd name="T54" fmla="*/ 88 w 387"/>
                <a:gd name="T55" fmla="*/ 63 h 577"/>
                <a:gd name="T56" fmla="*/ 83 w 387"/>
                <a:gd name="T57" fmla="*/ 125 h 577"/>
                <a:gd name="T58" fmla="*/ 36 w 387"/>
                <a:gd name="T59" fmla="*/ 51 h 577"/>
                <a:gd name="T60" fmla="*/ 39 w 387"/>
                <a:gd name="T61" fmla="*/ 108 h 577"/>
                <a:gd name="T62" fmla="*/ 54 w 387"/>
                <a:gd name="T63" fmla="*/ 118 h 577"/>
                <a:gd name="T64" fmla="*/ 41 w 387"/>
                <a:gd name="T65" fmla="*/ 44 h 577"/>
                <a:gd name="T66" fmla="*/ 72 w 387"/>
                <a:gd name="T67" fmla="*/ 61 h 577"/>
                <a:gd name="T68" fmla="*/ 72 w 387"/>
                <a:gd name="T69" fmla="*/ 61 h 577"/>
                <a:gd name="T70" fmla="*/ 97 w 387"/>
                <a:gd name="T71" fmla="*/ 118 h 577"/>
                <a:gd name="T72" fmla="*/ 145 w 387"/>
                <a:gd name="T73" fmla="*/ 99 h 577"/>
                <a:gd name="T74" fmla="*/ 96 w 387"/>
                <a:gd name="T75" fmla="*/ 169 h 577"/>
                <a:gd name="T76" fmla="*/ 97 w 387"/>
                <a:gd name="T77" fmla="*/ 182 h 577"/>
                <a:gd name="T78" fmla="*/ 98 w 387"/>
                <a:gd name="T79" fmla="*/ 186 h 577"/>
                <a:gd name="T80" fmla="*/ 204 w 387"/>
                <a:gd name="T81" fmla="*/ 107 h 577"/>
                <a:gd name="T82" fmla="*/ 104 w 387"/>
                <a:gd name="T83" fmla="*/ 221 h 577"/>
                <a:gd name="T84" fmla="*/ 208 w 387"/>
                <a:gd name="T85" fmla="*/ 124 h 577"/>
                <a:gd name="T86" fmla="*/ 219 w 387"/>
                <a:gd name="T87" fmla="*/ 257 h 577"/>
                <a:gd name="T88" fmla="*/ 181 w 387"/>
                <a:gd name="T89" fmla="*/ 261 h 577"/>
                <a:gd name="T90" fmla="*/ 131 w 387"/>
                <a:gd name="T91" fmla="*/ 442 h 577"/>
                <a:gd name="T92" fmla="*/ 83 w 387"/>
                <a:gd name="T93" fmla="*/ 295 h 577"/>
                <a:gd name="T94" fmla="*/ 61 w 387"/>
                <a:gd name="T95" fmla="*/ 319 h 577"/>
                <a:gd name="T96" fmla="*/ 61 w 387"/>
                <a:gd name="T97" fmla="*/ 319 h 577"/>
                <a:gd name="T98" fmla="*/ 57 w 387"/>
                <a:gd name="T99" fmla="*/ 331 h 577"/>
                <a:gd name="T100" fmla="*/ 57 w 387"/>
                <a:gd name="T101" fmla="*/ 343 h 577"/>
                <a:gd name="T102" fmla="*/ 145 w 387"/>
                <a:gd name="T103" fmla="*/ 291 h 577"/>
                <a:gd name="T104" fmla="*/ 143 w 387"/>
                <a:gd name="T105" fmla="*/ 455 h 577"/>
                <a:gd name="T106" fmla="*/ 95 w 387"/>
                <a:gd name="T107" fmla="*/ 452 h 577"/>
                <a:gd name="T108" fmla="*/ 95 w 387"/>
                <a:gd name="T109" fmla="*/ 467 h 577"/>
                <a:gd name="T110" fmla="*/ 231 w 387"/>
                <a:gd name="T111" fmla="*/ 454 h 577"/>
                <a:gd name="T112" fmla="*/ 321 w 387"/>
                <a:gd name="T113" fmla="*/ 470 h 577"/>
                <a:gd name="T114" fmla="*/ 252 w 387"/>
                <a:gd name="T115" fmla="*/ 476 h 577"/>
                <a:gd name="T116" fmla="*/ 322 w 387"/>
                <a:gd name="T117" fmla="*/ 399 h 577"/>
                <a:gd name="T118" fmla="*/ 329 w 387"/>
                <a:gd name="T119" fmla="*/ 334 h 577"/>
                <a:gd name="T120" fmla="*/ 75 w 387"/>
                <a:gd name="T121" fmla="*/ 471 h 577"/>
                <a:gd name="T122" fmla="*/ 316 w 387"/>
                <a:gd name="T123" fmla="*/ 46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7" h="577">
                  <a:moveTo>
                    <a:pt x="347" y="338"/>
                  </a:moveTo>
                  <a:cubicBezTo>
                    <a:pt x="347" y="338"/>
                    <a:pt x="348" y="338"/>
                    <a:pt x="348" y="337"/>
                  </a:cubicBezTo>
                  <a:cubicBezTo>
                    <a:pt x="353" y="333"/>
                    <a:pt x="352" y="324"/>
                    <a:pt x="349" y="319"/>
                  </a:cubicBezTo>
                  <a:cubicBezTo>
                    <a:pt x="347" y="313"/>
                    <a:pt x="342" y="309"/>
                    <a:pt x="336" y="306"/>
                  </a:cubicBezTo>
                  <a:cubicBezTo>
                    <a:pt x="336" y="300"/>
                    <a:pt x="333" y="294"/>
                    <a:pt x="327" y="291"/>
                  </a:cubicBezTo>
                  <a:cubicBezTo>
                    <a:pt x="325" y="290"/>
                    <a:pt x="323" y="290"/>
                    <a:pt x="321" y="290"/>
                  </a:cubicBezTo>
                  <a:cubicBezTo>
                    <a:pt x="319" y="282"/>
                    <a:pt x="313" y="273"/>
                    <a:pt x="308" y="266"/>
                  </a:cubicBezTo>
                  <a:cubicBezTo>
                    <a:pt x="304" y="261"/>
                    <a:pt x="298" y="259"/>
                    <a:pt x="292" y="263"/>
                  </a:cubicBezTo>
                  <a:cubicBezTo>
                    <a:pt x="277" y="274"/>
                    <a:pt x="295" y="292"/>
                    <a:pt x="306" y="298"/>
                  </a:cubicBezTo>
                  <a:cubicBezTo>
                    <a:pt x="278" y="300"/>
                    <a:pt x="254" y="295"/>
                    <a:pt x="231" y="280"/>
                  </a:cubicBezTo>
                  <a:cubicBezTo>
                    <a:pt x="228" y="275"/>
                    <a:pt x="226" y="269"/>
                    <a:pt x="224" y="264"/>
                  </a:cubicBezTo>
                  <a:cubicBezTo>
                    <a:pt x="238" y="260"/>
                    <a:pt x="251" y="251"/>
                    <a:pt x="262" y="240"/>
                  </a:cubicBezTo>
                  <a:cubicBezTo>
                    <a:pt x="267" y="244"/>
                    <a:pt x="276" y="243"/>
                    <a:pt x="281" y="238"/>
                  </a:cubicBezTo>
                  <a:cubicBezTo>
                    <a:pt x="284" y="234"/>
                    <a:pt x="286" y="229"/>
                    <a:pt x="285" y="224"/>
                  </a:cubicBezTo>
                  <a:cubicBezTo>
                    <a:pt x="285" y="220"/>
                    <a:pt x="282" y="215"/>
                    <a:pt x="279" y="214"/>
                  </a:cubicBezTo>
                  <a:cubicBezTo>
                    <a:pt x="282" y="206"/>
                    <a:pt x="285" y="198"/>
                    <a:pt x="286" y="189"/>
                  </a:cubicBezTo>
                  <a:cubicBezTo>
                    <a:pt x="289" y="164"/>
                    <a:pt x="282" y="139"/>
                    <a:pt x="267" y="119"/>
                  </a:cubicBezTo>
                  <a:cubicBezTo>
                    <a:pt x="270" y="119"/>
                    <a:pt x="273" y="117"/>
                    <a:pt x="275" y="114"/>
                  </a:cubicBezTo>
                  <a:cubicBezTo>
                    <a:pt x="275" y="114"/>
                    <a:pt x="275" y="114"/>
                    <a:pt x="275" y="114"/>
                  </a:cubicBezTo>
                  <a:cubicBezTo>
                    <a:pt x="300" y="123"/>
                    <a:pt x="326" y="112"/>
                    <a:pt x="343" y="91"/>
                  </a:cubicBezTo>
                  <a:cubicBezTo>
                    <a:pt x="357" y="74"/>
                    <a:pt x="370" y="43"/>
                    <a:pt x="356" y="22"/>
                  </a:cubicBezTo>
                  <a:cubicBezTo>
                    <a:pt x="341" y="0"/>
                    <a:pt x="309" y="6"/>
                    <a:pt x="291" y="18"/>
                  </a:cubicBezTo>
                  <a:cubicBezTo>
                    <a:pt x="265" y="36"/>
                    <a:pt x="260" y="68"/>
                    <a:pt x="259" y="97"/>
                  </a:cubicBezTo>
                  <a:cubicBezTo>
                    <a:pt x="256" y="98"/>
                    <a:pt x="254" y="100"/>
                    <a:pt x="252" y="103"/>
                  </a:cubicBezTo>
                  <a:cubicBezTo>
                    <a:pt x="238" y="91"/>
                    <a:pt x="220" y="83"/>
                    <a:pt x="201" y="81"/>
                  </a:cubicBezTo>
                  <a:cubicBezTo>
                    <a:pt x="165" y="78"/>
                    <a:pt x="127" y="91"/>
                    <a:pt x="105" y="117"/>
                  </a:cubicBezTo>
                  <a:cubicBezTo>
                    <a:pt x="105" y="116"/>
                    <a:pt x="104" y="115"/>
                    <a:pt x="103" y="115"/>
                  </a:cubicBezTo>
                  <a:cubicBezTo>
                    <a:pt x="112" y="94"/>
                    <a:pt x="105" y="64"/>
                    <a:pt x="90" y="48"/>
                  </a:cubicBezTo>
                  <a:cubicBezTo>
                    <a:pt x="74" y="31"/>
                    <a:pt x="41" y="29"/>
                    <a:pt x="25" y="47"/>
                  </a:cubicBezTo>
                  <a:cubicBezTo>
                    <a:pt x="9" y="64"/>
                    <a:pt x="23" y="95"/>
                    <a:pt x="33" y="112"/>
                  </a:cubicBezTo>
                  <a:cubicBezTo>
                    <a:pt x="44" y="130"/>
                    <a:pt x="68" y="146"/>
                    <a:pt x="88" y="133"/>
                  </a:cubicBezTo>
                  <a:cubicBezTo>
                    <a:pt x="90" y="135"/>
                    <a:pt x="92" y="135"/>
                    <a:pt x="94" y="135"/>
                  </a:cubicBezTo>
                  <a:cubicBezTo>
                    <a:pt x="90" y="144"/>
                    <a:pt x="88" y="154"/>
                    <a:pt x="88" y="165"/>
                  </a:cubicBezTo>
                  <a:cubicBezTo>
                    <a:pt x="87" y="183"/>
                    <a:pt x="93" y="201"/>
                    <a:pt x="102" y="217"/>
                  </a:cubicBezTo>
                  <a:cubicBezTo>
                    <a:pt x="99" y="217"/>
                    <a:pt x="97" y="218"/>
                    <a:pt x="95" y="221"/>
                  </a:cubicBezTo>
                  <a:cubicBezTo>
                    <a:pt x="91" y="225"/>
                    <a:pt x="92" y="230"/>
                    <a:pt x="95" y="234"/>
                  </a:cubicBezTo>
                  <a:cubicBezTo>
                    <a:pt x="98" y="239"/>
                    <a:pt x="103" y="241"/>
                    <a:pt x="109" y="240"/>
                  </a:cubicBezTo>
                  <a:cubicBezTo>
                    <a:pt x="111" y="239"/>
                    <a:pt x="114" y="238"/>
                    <a:pt x="116" y="237"/>
                  </a:cubicBezTo>
                  <a:cubicBezTo>
                    <a:pt x="127" y="248"/>
                    <a:pt x="141" y="257"/>
                    <a:pt x="156" y="260"/>
                  </a:cubicBezTo>
                  <a:cubicBezTo>
                    <a:pt x="155" y="265"/>
                    <a:pt x="153" y="270"/>
                    <a:pt x="152" y="275"/>
                  </a:cubicBezTo>
                  <a:cubicBezTo>
                    <a:pt x="143" y="284"/>
                    <a:pt x="133" y="294"/>
                    <a:pt x="123" y="302"/>
                  </a:cubicBezTo>
                  <a:cubicBezTo>
                    <a:pt x="114" y="308"/>
                    <a:pt x="94" y="323"/>
                    <a:pt x="83" y="321"/>
                  </a:cubicBezTo>
                  <a:cubicBezTo>
                    <a:pt x="83" y="321"/>
                    <a:pt x="83" y="320"/>
                    <a:pt x="83" y="320"/>
                  </a:cubicBezTo>
                  <a:cubicBezTo>
                    <a:pt x="91" y="313"/>
                    <a:pt x="110" y="295"/>
                    <a:pt x="100" y="284"/>
                  </a:cubicBezTo>
                  <a:cubicBezTo>
                    <a:pt x="89" y="270"/>
                    <a:pt x="73" y="298"/>
                    <a:pt x="70" y="306"/>
                  </a:cubicBezTo>
                  <a:cubicBezTo>
                    <a:pt x="70" y="306"/>
                    <a:pt x="70" y="306"/>
                    <a:pt x="70" y="307"/>
                  </a:cubicBezTo>
                  <a:cubicBezTo>
                    <a:pt x="63" y="306"/>
                    <a:pt x="56" y="310"/>
                    <a:pt x="54" y="317"/>
                  </a:cubicBezTo>
                  <a:cubicBezTo>
                    <a:pt x="53" y="320"/>
                    <a:pt x="53" y="324"/>
                    <a:pt x="55" y="327"/>
                  </a:cubicBezTo>
                  <a:cubicBezTo>
                    <a:pt x="54" y="327"/>
                    <a:pt x="54" y="327"/>
                    <a:pt x="53" y="328"/>
                  </a:cubicBezTo>
                  <a:cubicBezTo>
                    <a:pt x="50" y="331"/>
                    <a:pt x="51" y="337"/>
                    <a:pt x="53" y="340"/>
                  </a:cubicBezTo>
                  <a:cubicBezTo>
                    <a:pt x="12" y="383"/>
                    <a:pt x="0" y="457"/>
                    <a:pt x="40" y="506"/>
                  </a:cubicBezTo>
                  <a:cubicBezTo>
                    <a:pt x="76" y="550"/>
                    <a:pt x="141" y="572"/>
                    <a:pt x="196" y="575"/>
                  </a:cubicBezTo>
                  <a:cubicBezTo>
                    <a:pt x="250" y="577"/>
                    <a:pt x="322" y="561"/>
                    <a:pt x="355" y="514"/>
                  </a:cubicBezTo>
                  <a:cubicBezTo>
                    <a:pt x="387" y="467"/>
                    <a:pt x="376" y="385"/>
                    <a:pt x="347" y="338"/>
                  </a:cubicBezTo>
                  <a:close/>
                  <a:moveTo>
                    <a:pt x="334" y="311"/>
                  </a:moveTo>
                  <a:cubicBezTo>
                    <a:pt x="340" y="315"/>
                    <a:pt x="345" y="321"/>
                    <a:pt x="345" y="328"/>
                  </a:cubicBezTo>
                  <a:cubicBezTo>
                    <a:pt x="345" y="331"/>
                    <a:pt x="344" y="332"/>
                    <a:pt x="343" y="332"/>
                  </a:cubicBezTo>
                  <a:cubicBezTo>
                    <a:pt x="341" y="331"/>
                    <a:pt x="340" y="331"/>
                    <a:pt x="338" y="332"/>
                  </a:cubicBezTo>
                  <a:cubicBezTo>
                    <a:pt x="337" y="331"/>
                    <a:pt x="335" y="330"/>
                    <a:pt x="334" y="330"/>
                  </a:cubicBezTo>
                  <a:cubicBezTo>
                    <a:pt x="330" y="327"/>
                    <a:pt x="327" y="324"/>
                    <a:pt x="326" y="320"/>
                  </a:cubicBezTo>
                  <a:cubicBezTo>
                    <a:pt x="330" y="318"/>
                    <a:pt x="333" y="315"/>
                    <a:pt x="334" y="311"/>
                  </a:cubicBezTo>
                  <a:close/>
                  <a:moveTo>
                    <a:pt x="328" y="307"/>
                  </a:moveTo>
                  <a:cubicBezTo>
                    <a:pt x="327" y="312"/>
                    <a:pt x="322" y="315"/>
                    <a:pt x="318" y="313"/>
                  </a:cubicBezTo>
                  <a:cubicBezTo>
                    <a:pt x="316" y="312"/>
                    <a:pt x="314" y="310"/>
                    <a:pt x="313" y="308"/>
                  </a:cubicBezTo>
                  <a:cubicBezTo>
                    <a:pt x="312" y="306"/>
                    <a:pt x="312" y="304"/>
                    <a:pt x="312" y="302"/>
                  </a:cubicBezTo>
                  <a:cubicBezTo>
                    <a:pt x="312" y="301"/>
                    <a:pt x="312" y="301"/>
                    <a:pt x="312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7" y="294"/>
                    <a:pt x="331" y="297"/>
                    <a:pt x="328" y="307"/>
                  </a:cubicBezTo>
                  <a:close/>
                  <a:moveTo>
                    <a:pt x="295" y="268"/>
                  </a:moveTo>
                  <a:cubicBezTo>
                    <a:pt x="303" y="261"/>
                    <a:pt x="312" y="283"/>
                    <a:pt x="316" y="291"/>
                  </a:cubicBezTo>
                  <a:cubicBezTo>
                    <a:pt x="313" y="292"/>
                    <a:pt x="311" y="294"/>
                    <a:pt x="309" y="297"/>
                  </a:cubicBezTo>
                  <a:cubicBezTo>
                    <a:pt x="304" y="291"/>
                    <a:pt x="286" y="277"/>
                    <a:pt x="295" y="268"/>
                  </a:cubicBezTo>
                  <a:close/>
                  <a:moveTo>
                    <a:pt x="278" y="232"/>
                  </a:moveTo>
                  <a:cubicBezTo>
                    <a:pt x="276" y="236"/>
                    <a:pt x="269" y="239"/>
                    <a:pt x="264" y="237"/>
                  </a:cubicBezTo>
                  <a:cubicBezTo>
                    <a:pt x="269" y="232"/>
                    <a:pt x="273" y="225"/>
                    <a:pt x="276" y="219"/>
                  </a:cubicBezTo>
                  <a:cubicBezTo>
                    <a:pt x="277" y="220"/>
                    <a:pt x="278" y="220"/>
                    <a:pt x="279" y="222"/>
                  </a:cubicBezTo>
                  <a:cubicBezTo>
                    <a:pt x="280" y="225"/>
                    <a:pt x="280" y="228"/>
                    <a:pt x="278" y="232"/>
                  </a:cubicBezTo>
                  <a:close/>
                  <a:moveTo>
                    <a:pt x="273" y="99"/>
                  </a:moveTo>
                  <a:cubicBezTo>
                    <a:pt x="273" y="99"/>
                    <a:pt x="273" y="99"/>
                    <a:pt x="273" y="99"/>
                  </a:cubicBezTo>
                  <a:cubicBezTo>
                    <a:pt x="273" y="99"/>
                    <a:pt x="273" y="99"/>
                    <a:pt x="272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7" y="81"/>
                    <a:pt x="293" y="64"/>
                    <a:pt x="304" y="51"/>
                  </a:cubicBezTo>
                  <a:cubicBezTo>
                    <a:pt x="314" y="41"/>
                    <a:pt x="324" y="32"/>
                    <a:pt x="336" y="23"/>
                  </a:cubicBezTo>
                  <a:cubicBezTo>
                    <a:pt x="327" y="36"/>
                    <a:pt x="320" y="50"/>
                    <a:pt x="309" y="63"/>
                  </a:cubicBezTo>
                  <a:cubicBezTo>
                    <a:pt x="298" y="76"/>
                    <a:pt x="286" y="88"/>
                    <a:pt x="273" y="99"/>
                  </a:cubicBezTo>
                  <a:close/>
                  <a:moveTo>
                    <a:pt x="338" y="87"/>
                  </a:moveTo>
                  <a:cubicBezTo>
                    <a:pt x="323" y="106"/>
                    <a:pt x="300" y="116"/>
                    <a:pt x="277" y="111"/>
                  </a:cubicBezTo>
                  <a:cubicBezTo>
                    <a:pt x="277" y="109"/>
                    <a:pt x="277" y="107"/>
                    <a:pt x="277" y="106"/>
                  </a:cubicBezTo>
                  <a:cubicBezTo>
                    <a:pt x="277" y="106"/>
                    <a:pt x="277" y="106"/>
                    <a:pt x="277" y="106"/>
                  </a:cubicBezTo>
                  <a:cubicBezTo>
                    <a:pt x="277" y="107"/>
                    <a:pt x="277" y="108"/>
                    <a:pt x="279" y="108"/>
                  </a:cubicBezTo>
                  <a:cubicBezTo>
                    <a:pt x="324" y="110"/>
                    <a:pt x="359" y="69"/>
                    <a:pt x="349" y="25"/>
                  </a:cubicBezTo>
                  <a:cubicBezTo>
                    <a:pt x="349" y="25"/>
                    <a:pt x="349" y="25"/>
                    <a:pt x="349" y="25"/>
                  </a:cubicBezTo>
                  <a:cubicBezTo>
                    <a:pt x="363" y="43"/>
                    <a:pt x="351" y="71"/>
                    <a:pt x="338" y="87"/>
                  </a:cubicBezTo>
                  <a:close/>
                  <a:moveTo>
                    <a:pt x="281" y="104"/>
                  </a:moveTo>
                  <a:cubicBezTo>
                    <a:pt x="310" y="94"/>
                    <a:pt x="336" y="67"/>
                    <a:pt x="345" y="36"/>
                  </a:cubicBezTo>
                  <a:cubicBezTo>
                    <a:pt x="345" y="72"/>
                    <a:pt x="319" y="102"/>
                    <a:pt x="281" y="104"/>
                  </a:cubicBezTo>
                  <a:close/>
                  <a:moveTo>
                    <a:pt x="344" y="19"/>
                  </a:moveTo>
                  <a:cubicBezTo>
                    <a:pt x="333" y="58"/>
                    <a:pt x="313" y="86"/>
                    <a:pt x="276" y="104"/>
                  </a:cubicBezTo>
                  <a:cubicBezTo>
                    <a:pt x="276" y="103"/>
                    <a:pt x="275" y="102"/>
                    <a:pt x="275" y="101"/>
                  </a:cubicBezTo>
                  <a:cubicBezTo>
                    <a:pt x="303" y="81"/>
                    <a:pt x="331" y="51"/>
                    <a:pt x="343" y="19"/>
                  </a:cubicBezTo>
                  <a:cubicBezTo>
                    <a:pt x="343" y="19"/>
                    <a:pt x="343" y="19"/>
                    <a:pt x="344" y="19"/>
                  </a:cubicBezTo>
                  <a:close/>
                  <a:moveTo>
                    <a:pt x="278" y="40"/>
                  </a:moveTo>
                  <a:cubicBezTo>
                    <a:pt x="289" y="22"/>
                    <a:pt x="316" y="7"/>
                    <a:pt x="336" y="15"/>
                  </a:cubicBezTo>
                  <a:cubicBezTo>
                    <a:pt x="292" y="7"/>
                    <a:pt x="271" y="61"/>
                    <a:pt x="267" y="95"/>
                  </a:cubicBezTo>
                  <a:cubicBezTo>
                    <a:pt x="267" y="97"/>
                    <a:pt x="270" y="97"/>
                    <a:pt x="270" y="95"/>
                  </a:cubicBezTo>
                  <a:cubicBezTo>
                    <a:pt x="274" y="77"/>
                    <a:pt x="279" y="59"/>
                    <a:pt x="290" y="44"/>
                  </a:cubicBezTo>
                  <a:cubicBezTo>
                    <a:pt x="301" y="28"/>
                    <a:pt x="315" y="22"/>
                    <a:pt x="333" y="19"/>
                  </a:cubicBezTo>
                  <a:cubicBezTo>
                    <a:pt x="319" y="28"/>
                    <a:pt x="306" y="40"/>
                    <a:pt x="295" y="54"/>
                  </a:cubicBezTo>
                  <a:cubicBezTo>
                    <a:pt x="285" y="66"/>
                    <a:pt x="272" y="81"/>
                    <a:pt x="271" y="97"/>
                  </a:cubicBezTo>
                  <a:cubicBezTo>
                    <a:pt x="271" y="97"/>
                    <a:pt x="271" y="98"/>
                    <a:pt x="271" y="98"/>
                  </a:cubicBezTo>
                  <a:cubicBezTo>
                    <a:pt x="269" y="96"/>
                    <a:pt x="267" y="96"/>
                    <a:pt x="264" y="96"/>
                  </a:cubicBezTo>
                  <a:cubicBezTo>
                    <a:pt x="266" y="77"/>
                    <a:pt x="268" y="57"/>
                    <a:pt x="278" y="40"/>
                  </a:cubicBezTo>
                  <a:close/>
                  <a:moveTo>
                    <a:pt x="269" y="103"/>
                  </a:moveTo>
                  <a:cubicBezTo>
                    <a:pt x="271" y="105"/>
                    <a:pt x="271" y="107"/>
                    <a:pt x="271" y="109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69" y="108"/>
                    <a:pt x="268" y="111"/>
                    <a:pt x="269" y="111"/>
                  </a:cubicBezTo>
                  <a:cubicBezTo>
                    <a:pt x="269" y="112"/>
                    <a:pt x="270" y="112"/>
                    <a:pt x="270" y="112"/>
                  </a:cubicBezTo>
                  <a:cubicBezTo>
                    <a:pt x="268" y="113"/>
                    <a:pt x="266" y="113"/>
                    <a:pt x="264" y="114"/>
                  </a:cubicBezTo>
                  <a:cubicBezTo>
                    <a:pt x="264" y="114"/>
                    <a:pt x="264" y="114"/>
                    <a:pt x="263" y="114"/>
                  </a:cubicBezTo>
                  <a:cubicBezTo>
                    <a:pt x="261" y="112"/>
                    <a:pt x="258" y="109"/>
                    <a:pt x="256" y="106"/>
                  </a:cubicBezTo>
                  <a:cubicBezTo>
                    <a:pt x="259" y="102"/>
                    <a:pt x="264" y="99"/>
                    <a:pt x="269" y="103"/>
                  </a:cubicBezTo>
                  <a:close/>
                  <a:moveTo>
                    <a:pt x="217" y="92"/>
                  </a:moveTo>
                  <a:cubicBezTo>
                    <a:pt x="246" y="101"/>
                    <a:pt x="269" y="125"/>
                    <a:pt x="276" y="154"/>
                  </a:cubicBezTo>
                  <a:cubicBezTo>
                    <a:pt x="263" y="129"/>
                    <a:pt x="240" y="107"/>
                    <a:pt x="217" y="92"/>
                  </a:cubicBezTo>
                  <a:close/>
                  <a:moveTo>
                    <a:pt x="266" y="156"/>
                  </a:moveTo>
                  <a:cubicBezTo>
                    <a:pt x="243" y="144"/>
                    <a:pt x="222" y="128"/>
                    <a:pt x="218" y="102"/>
                  </a:cubicBezTo>
                  <a:cubicBezTo>
                    <a:pt x="232" y="122"/>
                    <a:pt x="248" y="140"/>
                    <a:pt x="266" y="156"/>
                  </a:cubicBezTo>
                  <a:close/>
                  <a:moveTo>
                    <a:pt x="217" y="97"/>
                  </a:moveTo>
                  <a:cubicBezTo>
                    <a:pt x="217" y="96"/>
                    <a:pt x="217" y="96"/>
                    <a:pt x="217" y="95"/>
                  </a:cubicBezTo>
                  <a:cubicBezTo>
                    <a:pt x="227" y="104"/>
                    <a:pt x="238" y="114"/>
                    <a:pt x="247" y="124"/>
                  </a:cubicBezTo>
                  <a:cubicBezTo>
                    <a:pt x="254" y="131"/>
                    <a:pt x="259" y="139"/>
                    <a:pt x="265" y="147"/>
                  </a:cubicBezTo>
                  <a:cubicBezTo>
                    <a:pt x="249" y="131"/>
                    <a:pt x="232" y="115"/>
                    <a:pt x="217" y="97"/>
                  </a:cubicBezTo>
                  <a:close/>
                  <a:moveTo>
                    <a:pt x="263" y="160"/>
                  </a:moveTo>
                  <a:cubicBezTo>
                    <a:pt x="250" y="159"/>
                    <a:pt x="237" y="155"/>
                    <a:pt x="228" y="146"/>
                  </a:cubicBezTo>
                  <a:cubicBezTo>
                    <a:pt x="218" y="136"/>
                    <a:pt x="215" y="122"/>
                    <a:pt x="215" y="108"/>
                  </a:cubicBezTo>
                  <a:cubicBezTo>
                    <a:pt x="219" y="132"/>
                    <a:pt x="240" y="150"/>
                    <a:pt x="263" y="160"/>
                  </a:cubicBezTo>
                  <a:close/>
                  <a:moveTo>
                    <a:pt x="90" y="57"/>
                  </a:moveTo>
                  <a:cubicBezTo>
                    <a:pt x="100" y="72"/>
                    <a:pt x="104" y="95"/>
                    <a:pt x="97" y="112"/>
                  </a:cubicBezTo>
                  <a:cubicBezTo>
                    <a:pt x="96" y="112"/>
                    <a:pt x="94" y="112"/>
                    <a:pt x="93" y="112"/>
                  </a:cubicBezTo>
                  <a:cubicBezTo>
                    <a:pt x="98" y="95"/>
                    <a:pt x="96" y="79"/>
                    <a:pt x="88" y="63"/>
                  </a:cubicBezTo>
                  <a:cubicBezTo>
                    <a:pt x="87" y="59"/>
                    <a:pt x="84" y="54"/>
                    <a:pt x="81" y="49"/>
                  </a:cubicBezTo>
                  <a:cubicBezTo>
                    <a:pt x="84" y="51"/>
                    <a:pt x="87" y="54"/>
                    <a:pt x="90" y="57"/>
                  </a:cubicBezTo>
                  <a:close/>
                  <a:moveTo>
                    <a:pt x="50" y="94"/>
                  </a:moveTo>
                  <a:cubicBezTo>
                    <a:pt x="57" y="103"/>
                    <a:pt x="70" y="118"/>
                    <a:pt x="83" y="120"/>
                  </a:cubicBezTo>
                  <a:cubicBezTo>
                    <a:pt x="83" y="121"/>
                    <a:pt x="83" y="123"/>
                    <a:pt x="83" y="125"/>
                  </a:cubicBezTo>
                  <a:cubicBezTo>
                    <a:pt x="79" y="128"/>
                    <a:pt x="64" y="120"/>
                    <a:pt x="63" y="119"/>
                  </a:cubicBezTo>
                  <a:cubicBezTo>
                    <a:pt x="56" y="115"/>
                    <a:pt x="50" y="108"/>
                    <a:pt x="45" y="102"/>
                  </a:cubicBezTo>
                  <a:cubicBezTo>
                    <a:pt x="37" y="88"/>
                    <a:pt x="33" y="74"/>
                    <a:pt x="33" y="58"/>
                  </a:cubicBezTo>
                  <a:cubicBezTo>
                    <a:pt x="36" y="71"/>
                    <a:pt x="42" y="83"/>
                    <a:pt x="50" y="94"/>
                  </a:cubicBezTo>
                  <a:close/>
                  <a:moveTo>
                    <a:pt x="36" y="51"/>
                  </a:moveTo>
                  <a:cubicBezTo>
                    <a:pt x="56" y="71"/>
                    <a:pt x="72" y="90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71" y="113"/>
                    <a:pt x="56" y="93"/>
                    <a:pt x="49" y="83"/>
                  </a:cubicBezTo>
                  <a:cubicBezTo>
                    <a:pt x="43" y="73"/>
                    <a:pt x="39" y="62"/>
                    <a:pt x="36" y="51"/>
                  </a:cubicBezTo>
                  <a:close/>
                  <a:moveTo>
                    <a:pt x="39" y="108"/>
                  </a:moveTo>
                  <a:cubicBezTo>
                    <a:pt x="32" y="96"/>
                    <a:pt x="23" y="78"/>
                    <a:pt x="26" y="64"/>
                  </a:cubicBezTo>
                  <a:cubicBezTo>
                    <a:pt x="27" y="59"/>
                    <a:pt x="29" y="55"/>
                    <a:pt x="31" y="52"/>
                  </a:cubicBezTo>
                  <a:cubicBezTo>
                    <a:pt x="31" y="52"/>
                    <a:pt x="32" y="53"/>
                    <a:pt x="32" y="54"/>
                  </a:cubicBezTo>
                  <a:cubicBezTo>
                    <a:pt x="31" y="53"/>
                    <a:pt x="30" y="54"/>
                    <a:pt x="30" y="54"/>
                  </a:cubicBezTo>
                  <a:cubicBezTo>
                    <a:pt x="24" y="76"/>
                    <a:pt x="37" y="104"/>
                    <a:pt x="54" y="118"/>
                  </a:cubicBezTo>
                  <a:cubicBezTo>
                    <a:pt x="57" y="122"/>
                    <a:pt x="78" y="134"/>
                    <a:pt x="84" y="128"/>
                  </a:cubicBezTo>
                  <a:cubicBezTo>
                    <a:pt x="84" y="129"/>
                    <a:pt x="85" y="130"/>
                    <a:pt x="85" y="130"/>
                  </a:cubicBezTo>
                  <a:cubicBezTo>
                    <a:pt x="66" y="135"/>
                    <a:pt x="49" y="125"/>
                    <a:pt x="39" y="108"/>
                  </a:cubicBezTo>
                  <a:close/>
                  <a:moveTo>
                    <a:pt x="38" y="46"/>
                  </a:moveTo>
                  <a:cubicBezTo>
                    <a:pt x="39" y="45"/>
                    <a:pt x="40" y="45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56" y="43"/>
                    <a:pt x="69" y="64"/>
                    <a:pt x="75" y="75"/>
                  </a:cubicBezTo>
                  <a:cubicBezTo>
                    <a:pt x="82" y="87"/>
                    <a:pt x="85" y="100"/>
                    <a:pt x="87" y="113"/>
                  </a:cubicBezTo>
                  <a:cubicBezTo>
                    <a:pt x="77" y="88"/>
                    <a:pt x="60" y="62"/>
                    <a:pt x="38" y="46"/>
                  </a:cubicBezTo>
                  <a:close/>
                  <a:moveTo>
                    <a:pt x="72" y="61"/>
                  </a:moveTo>
                  <a:cubicBezTo>
                    <a:pt x="68" y="55"/>
                    <a:pt x="61" y="45"/>
                    <a:pt x="53" y="41"/>
                  </a:cubicBezTo>
                  <a:cubicBezTo>
                    <a:pt x="58" y="41"/>
                    <a:pt x="64" y="42"/>
                    <a:pt x="69" y="43"/>
                  </a:cubicBezTo>
                  <a:cubicBezTo>
                    <a:pt x="78" y="50"/>
                    <a:pt x="85" y="66"/>
                    <a:pt x="88" y="74"/>
                  </a:cubicBezTo>
                  <a:cubicBezTo>
                    <a:pt x="92" y="87"/>
                    <a:pt x="93" y="99"/>
                    <a:pt x="90" y="112"/>
                  </a:cubicBezTo>
                  <a:cubicBezTo>
                    <a:pt x="89" y="94"/>
                    <a:pt x="83" y="76"/>
                    <a:pt x="72" y="61"/>
                  </a:cubicBezTo>
                  <a:close/>
                  <a:moveTo>
                    <a:pt x="95" y="132"/>
                  </a:moveTo>
                  <a:cubicBezTo>
                    <a:pt x="94" y="131"/>
                    <a:pt x="92" y="131"/>
                    <a:pt x="91" y="130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88" y="126"/>
                    <a:pt x="87" y="122"/>
                    <a:pt x="90" y="119"/>
                  </a:cubicBezTo>
                  <a:cubicBezTo>
                    <a:pt x="92" y="118"/>
                    <a:pt x="94" y="117"/>
                    <a:pt x="97" y="118"/>
                  </a:cubicBezTo>
                  <a:cubicBezTo>
                    <a:pt x="99" y="118"/>
                    <a:pt x="100" y="120"/>
                    <a:pt x="102" y="122"/>
                  </a:cubicBezTo>
                  <a:cubicBezTo>
                    <a:pt x="100" y="125"/>
                    <a:pt x="98" y="129"/>
                    <a:pt x="96" y="132"/>
                  </a:cubicBezTo>
                  <a:cubicBezTo>
                    <a:pt x="96" y="132"/>
                    <a:pt x="95" y="132"/>
                    <a:pt x="95" y="132"/>
                  </a:cubicBezTo>
                  <a:close/>
                  <a:moveTo>
                    <a:pt x="96" y="165"/>
                  </a:moveTo>
                  <a:cubicBezTo>
                    <a:pt x="97" y="133"/>
                    <a:pt x="114" y="110"/>
                    <a:pt x="145" y="99"/>
                  </a:cubicBezTo>
                  <a:cubicBezTo>
                    <a:pt x="164" y="92"/>
                    <a:pt x="185" y="86"/>
                    <a:pt x="206" y="90"/>
                  </a:cubicBezTo>
                  <a:cubicBezTo>
                    <a:pt x="206" y="90"/>
                    <a:pt x="207" y="90"/>
                    <a:pt x="207" y="90"/>
                  </a:cubicBezTo>
                  <a:cubicBezTo>
                    <a:pt x="207" y="90"/>
                    <a:pt x="207" y="90"/>
                    <a:pt x="207" y="90"/>
                  </a:cubicBezTo>
                  <a:cubicBezTo>
                    <a:pt x="180" y="88"/>
                    <a:pt x="155" y="100"/>
                    <a:pt x="135" y="118"/>
                  </a:cubicBezTo>
                  <a:cubicBezTo>
                    <a:pt x="122" y="130"/>
                    <a:pt x="102" y="150"/>
                    <a:pt x="96" y="169"/>
                  </a:cubicBezTo>
                  <a:cubicBezTo>
                    <a:pt x="96" y="168"/>
                    <a:pt x="96" y="167"/>
                    <a:pt x="96" y="165"/>
                  </a:cubicBezTo>
                  <a:close/>
                  <a:moveTo>
                    <a:pt x="97" y="179"/>
                  </a:moveTo>
                  <a:cubicBezTo>
                    <a:pt x="103" y="159"/>
                    <a:pt x="121" y="139"/>
                    <a:pt x="136" y="125"/>
                  </a:cubicBezTo>
                  <a:cubicBezTo>
                    <a:pt x="154" y="109"/>
                    <a:pt x="174" y="99"/>
                    <a:pt x="196" y="97"/>
                  </a:cubicBezTo>
                  <a:cubicBezTo>
                    <a:pt x="158" y="117"/>
                    <a:pt x="123" y="148"/>
                    <a:pt x="97" y="182"/>
                  </a:cubicBezTo>
                  <a:cubicBezTo>
                    <a:pt x="97" y="181"/>
                    <a:pt x="97" y="180"/>
                    <a:pt x="97" y="179"/>
                  </a:cubicBezTo>
                  <a:close/>
                  <a:moveTo>
                    <a:pt x="98" y="186"/>
                  </a:moveTo>
                  <a:cubicBezTo>
                    <a:pt x="125" y="156"/>
                    <a:pt x="154" y="131"/>
                    <a:pt x="188" y="110"/>
                  </a:cubicBezTo>
                  <a:cubicBezTo>
                    <a:pt x="160" y="138"/>
                    <a:pt x="133" y="166"/>
                    <a:pt x="98" y="187"/>
                  </a:cubicBezTo>
                  <a:cubicBezTo>
                    <a:pt x="98" y="187"/>
                    <a:pt x="98" y="187"/>
                    <a:pt x="98" y="186"/>
                  </a:cubicBezTo>
                  <a:close/>
                  <a:moveTo>
                    <a:pt x="99" y="191"/>
                  </a:moveTo>
                  <a:cubicBezTo>
                    <a:pt x="140" y="172"/>
                    <a:pt x="175" y="137"/>
                    <a:pt x="203" y="102"/>
                  </a:cubicBezTo>
                  <a:cubicBezTo>
                    <a:pt x="184" y="146"/>
                    <a:pt x="146" y="178"/>
                    <a:pt x="99" y="192"/>
                  </a:cubicBezTo>
                  <a:cubicBezTo>
                    <a:pt x="99" y="192"/>
                    <a:pt x="99" y="192"/>
                    <a:pt x="99" y="191"/>
                  </a:cubicBezTo>
                  <a:close/>
                  <a:moveTo>
                    <a:pt x="204" y="107"/>
                  </a:moveTo>
                  <a:cubicBezTo>
                    <a:pt x="194" y="152"/>
                    <a:pt x="160" y="182"/>
                    <a:pt x="116" y="191"/>
                  </a:cubicBezTo>
                  <a:cubicBezTo>
                    <a:pt x="156" y="177"/>
                    <a:pt x="188" y="146"/>
                    <a:pt x="204" y="107"/>
                  </a:cubicBezTo>
                  <a:close/>
                  <a:moveTo>
                    <a:pt x="112" y="232"/>
                  </a:moveTo>
                  <a:cubicBezTo>
                    <a:pt x="109" y="234"/>
                    <a:pt x="105" y="234"/>
                    <a:pt x="102" y="232"/>
                  </a:cubicBezTo>
                  <a:cubicBezTo>
                    <a:pt x="97" y="229"/>
                    <a:pt x="99" y="222"/>
                    <a:pt x="104" y="221"/>
                  </a:cubicBezTo>
                  <a:cubicBezTo>
                    <a:pt x="107" y="225"/>
                    <a:pt x="109" y="228"/>
                    <a:pt x="112" y="232"/>
                  </a:cubicBezTo>
                  <a:cubicBezTo>
                    <a:pt x="112" y="232"/>
                    <a:pt x="112" y="232"/>
                    <a:pt x="112" y="232"/>
                  </a:cubicBezTo>
                  <a:close/>
                  <a:moveTo>
                    <a:pt x="121" y="230"/>
                  </a:moveTo>
                  <a:cubicBezTo>
                    <a:pt x="112" y="222"/>
                    <a:pt x="106" y="210"/>
                    <a:pt x="101" y="199"/>
                  </a:cubicBezTo>
                  <a:cubicBezTo>
                    <a:pt x="151" y="201"/>
                    <a:pt x="193" y="168"/>
                    <a:pt x="208" y="124"/>
                  </a:cubicBezTo>
                  <a:cubicBezTo>
                    <a:pt x="210" y="134"/>
                    <a:pt x="213" y="142"/>
                    <a:pt x="220" y="150"/>
                  </a:cubicBezTo>
                  <a:cubicBezTo>
                    <a:pt x="235" y="166"/>
                    <a:pt x="258" y="170"/>
                    <a:pt x="279" y="168"/>
                  </a:cubicBezTo>
                  <a:cubicBezTo>
                    <a:pt x="279" y="173"/>
                    <a:pt x="279" y="178"/>
                    <a:pt x="279" y="183"/>
                  </a:cubicBezTo>
                  <a:cubicBezTo>
                    <a:pt x="276" y="217"/>
                    <a:pt x="252" y="249"/>
                    <a:pt x="220" y="256"/>
                  </a:cubicBezTo>
                  <a:cubicBezTo>
                    <a:pt x="219" y="256"/>
                    <a:pt x="219" y="256"/>
                    <a:pt x="219" y="257"/>
                  </a:cubicBezTo>
                  <a:cubicBezTo>
                    <a:pt x="209" y="259"/>
                    <a:pt x="199" y="259"/>
                    <a:pt x="189" y="256"/>
                  </a:cubicBezTo>
                  <a:cubicBezTo>
                    <a:pt x="189" y="255"/>
                    <a:pt x="188" y="254"/>
                    <a:pt x="187" y="254"/>
                  </a:cubicBezTo>
                  <a:cubicBezTo>
                    <a:pt x="162" y="253"/>
                    <a:pt x="139" y="249"/>
                    <a:pt x="121" y="230"/>
                  </a:cubicBezTo>
                  <a:close/>
                  <a:moveTo>
                    <a:pt x="161" y="261"/>
                  </a:moveTo>
                  <a:cubicBezTo>
                    <a:pt x="168" y="262"/>
                    <a:pt x="174" y="262"/>
                    <a:pt x="181" y="261"/>
                  </a:cubicBezTo>
                  <a:cubicBezTo>
                    <a:pt x="182" y="261"/>
                    <a:pt x="182" y="262"/>
                    <a:pt x="183" y="262"/>
                  </a:cubicBezTo>
                  <a:cubicBezTo>
                    <a:pt x="195" y="266"/>
                    <a:pt x="207" y="267"/>
                    <a:pt x="218" y="265"/>
                  </a:cubicBezTo>
                  <a:cubicBezTo>
                    <a:pt x="230" y="319"/>
                    <a:pt x="267" y="373"/>
                    <a:pt x="315" y="402"/>
                  </a:cubicBezTo>
                  <a:cubicBezTo>
                    <a:pt x="294" y="440"/>
                    <a:pt x="234" y="448"/>
                    <a:pt x="195" y="449"/>
                  </a:cubicBezTo>
                  <a:cubicBezTo>
                    <a:pt x="173" y="450"/>
                    <a:pt x="152" y="447"/>
                    <a:pt x="131" y="442"/>
                  </a:cubicBezTo>
                  <a:cubicBezTo>
                    <a:pt x="111" y="438"/>
                    <a:pt x="94" y="429"/>
                    <a:pt x="75" y="423"/>
                  </a:cubicBezTo>
                  <a:cubicBezTo>
                    <a:pt x="83" y="412"/>
                    <a:pt x="95" y="403"/>
                    <a:pt x="103" y="391"/>
                  </a:cubicBezTo>
                  <a:cubicBezTo>
                    <a:pt x="112" y="376"/>
                    <a:pt x="120" y="360"/>
                    <a:pt x="128" y="345"/>
                  </a:cubicBezTo>
                  <a:cubicBezTo>
                    <a:pt x="141" y="319"/>
                    <a:pt x="159" y="291"/>
                    <a:pt x="161" y="261"/>
                  </a:cubicBezTo>
                  <a:close/>
                  <a:moveTo>
                    <a:pt x="83" y="295"/>
                  </a:moveTo>
                  <a:cubicBezTo>
                    <a:pt x="85" y="292"/>
                    <a:pt x="98" y="281"/>
                    <a:pt x="96" y="292"/>
                  </a:cubicBezTo>
                  <a:cubicBezTo>
                    <a:pt x="95" y="300"/>
                    <a:pt x="87" y="308"/>
                    <a:pt x="80" y="313"/>
                  </a:cubicBezTo>
                  <a:cubicBezTo>
                    <a:pt x="78" y="311"/>
                    <a:pt x="75" y="308"/>
                    <a:pt x="73" y="307"/>
                  </a:cubicBezTo>
                  <a:cubicBezTo>
                    <a:pt x="76" y="303"/>
                    <a:pt x="79" y="299"/>
                    <a:pt x="83" y="295"/>
                  </a:cubicBezTo>
                  <a:close/>
                  <a:moveTo>
                    <a:pt x="61" y="319"/>
                  </a:moveTo>
                  <a:cubicBezTo>
                    <a:pt x="62" y="315"/>
                    <a:pt x="66" y="312"/>
                    <a:pt x="70" y="314"/>
                  </a:cubicBezTo>
                  <a:cubicBezTo>
                    <a:pt x="75" y="315"/>
                    <a:pt x="76" y="320"/>
                    <a:pt x="77" y="324"/>
                  </a:cubicBezTo>
                  <a:cubicBezTo>
                    <a:pt x="77" y="325"/>
                    <a:pt x="77" y="325"/>
                    <a:pt x="78" y="325"/>
                  </a:cubicBezTo>
                  <a:cubicBezTo>
                    <a:pt x="77" y="325"/>
                    <a:pt x="77" y="325"/>
                    <a:pt x="77" y="326"/>
                  </a:cubicBezTo>
                  <a:cubicBezTo>
                    <a:pt x="71" y="333"/>
                    <a:pt x="58" y="329"/>
                    <a:pt x="61" y="319"/>
                  </a:cubicBezTo>
                  <a:close/>
                  <a:moveTo>
                    <a:pt x="57" y="331"/>
                  </a:moveTo>
                  <a:cubicBezTo>
                    <a:pt x="58" y="332"/>
                    <a:pt x="60" y="334"/>
                    <a:pt x="62" y="335"/>
                  </a:cubicBezTo>
                  <a:cubicBezTo>
                    <a:pt x="63" y="335"/>
                    <a:pt x="64" y="335"/>
                    <a:pt x="66" y="335"/>
                  </a:cubicBezTo>
                  <a:cubicBezTo>
                    <a:pt x="64" y="337"/>
                    <a:pt x="62" y="338"/>
                    <a:pt x="60" y="337"/>
                  </a:cubicBezTo>
                  <a:cubicBezTo>
                    <a:pt x="57" y="336"/>
                    <a:pt x="56" y="333"/>
                    <a:pt x="57" y="331"/>
                  </a:cubicBezTo>
                  <a:close/>
                  <a:moveTo>
                    <a:pt x="351" y="503"/>
                  </a:moveTo>
                  <a:cubicBezTo>
                    <a:pt x="325" y="550"/>
                    <a:pt x="253" y="567"/>
                    <a:pt x="203" y="566"/>
                  </a:cubicBezTo>
                  <a:cubicBezTo>
                    <a:pt x="152" y="565"/>
                    <a:pt x="98" y="548"/>
                    <a:pt x="59" y="513"/>
                  </a:cubicBezTo>
                  <a:cubicBezTo>
                    <a:pt x="8" y="468"/>
                    <a:pt x="18" y="392"/>
                    <a:pt x="57" y="343"/>
                  </a:cubicBezTo>
                  <a:cubicBezTo>
                    <a:pt x="57" y="343"/>
                    <a:pt x="57" y="343"/>
                    <a:pt x="57" y="343"/>
                  </a:cubicBezTo>
                  <a:cubicBezTo>
                    <a:pt x="63" y="345"/>
                    <a:pt x="71" y="342"/>
                    <a:pt x="71" y="335"/>
                  </a:cubicBezTo>
                  <a:cubicBezTo>
                    <a:pt x="75" y="334"/>
                    <a:pt x="78" y="332"/>
                    <a:pt x="80" y="328"/>
                  </a:cubicBezTo>
                  <a:cubicBezTo>
                    <a:pt x="80" y="327"/>
                    <a:pt x="80" y="327"/>
                    <a:pt x="80" y="327"/>
                  </a:cubicBezTo>
                  <a:cubicBezTo>
                    <a:pt x="90" y="334"/>
                    <a:pt x="110" y="320"/>
                    <a:pt x="118" y="315"/>
                  </a:cubicBezTo>
                  <a:cubicBezTo>
                    <a:pt x="128" y="308"/>
                    <a:pt x="137" y="300"/>
                    <a:pt x="145" y="291"/>
                  </a:cubicBezTo>
                  <a:cubicBezTo>
                    <a:pt x="136" y="314"/>
                    <a:pt x="123" y="335"/>
                    <a:pt x="112" y="356"/>
                  </a:cubicBezTo>
                  <a:cubicBezTo>
                    <a:pt x="105" y="370"/>
                    <a:pt x="97" y="385"/>
                    <a:pt x="87" y="397"/>
                  </a:cubicBezTo>
                  <a:cubicBezTo>
                    <a:pt x="81" y="405"/>
                    <a:pt x="69" y="411"/>
                    <a:pt x="67" y="421"/>
                  </a:cubicBezTo>
                  <a:cubicBezTo>
                    <a:pt x="66" y="424"/>
                    <a:pt x="69" y="426"/>
                    <a:pt x="71" y="426"/>
                  </a:cubicBezTo>
                  <a:cubicBezTo>
                    <a:pt x="89" y="442"/>
                    <a:pt x="116" y="451"/>
                    <a:pt x="143" y="455"/>
                  </a:cubicBezTo>
                  <a:cubicBezTo>
                    <a:pt x="140" y="467"/>
                    <a:pt x="132" y="498"/>
                    <a:pt x="119" y="489"/>
                  </a:cubicBezTo>
                  <a:cubicBezTo>
                    <a:pt x="110" y="482"/>
                    <a:pt x="104" y="469"/>
                    <a:pt x="98" y="458"/>
                  </a:cubicBezTo>
                  <a:cubicBezTo>
                    <a:pt x="98" y="458"/>
                    <a:pt x="98" y="458"/>
                    <a:pt x="98" y="458"/>
                  </a:cubicBezTo>
                  <a:cubicBezTo>
                    <a:pt x="98" y="458"/>
                    <a:pt x="98" y="457"/>
                    <a:pt x="98" y="457"/>
                  </a:cubicBezTo>
                  <a:cubicBezTo>
                    <a:pt x="97" y="455"/>
                    <a:pt x="96" y="454"/>
                    <a:pt x="95" y="452"/>
                  </a:cubicBezTo>
                  <a:cubicBezTo>
                    <a:pt x="94" y="451"/>
                    <a:pt x="91" y="451"/>
                    <a:pt x="90" y="452"/>
                  </a:cubicBezTo>
                  <a:cubicBezTo>
                    <a:pt x="84" y="451"/>
                    <a:pt x="78" y="453"/>
                    <a:pt x="73" y="457"/>
                  </a:cubicBezTo>
                  <a:cubicBezTo>
                    <a:pt x="69" y="461"/>
                    <a:pt x="64" y="469"/>
                    <a:pt x="68" y="475"/>
                  </a:cubicBezTo>
                  <a:cubicBezTo>
                    <a:pt x="72" y="480"/>
                    <a:pt x="81" y="478"/>
                    <a:pt x="86" y="475"/>
                  </a:cubicBezTo>
                  <a:cubicBezTo>
                    <a:pt x="90" y="474"/>
                    <a:pt x="93" y="471"/>
                    <a:pt x="95" y="467"/>
                  </a:cubicBezTo>
                  <a:cubicBezTo>
                    <a:pt x="99" y="474"/>
                    <a:pt x="103" y="479"/>
                    <a:pt x="107" y="485"/>
                  </a:cubicBezTo>
                  <a:cubicBezTo>
                    <a:pt x="111" y="491"/>
                    <a:pt x="117" y="500"/>
                    <a:pt x="125" y="500"/>
                  </a:cubicBezTo>
                  <a:cubicBezTo>
                    <a:pt x="141" y="500"/>
                    <a:pt x="146" y="470"/>
                    <a:pt x="148" y="456"/>
                  </a:cubicBezTo>
                  <a:cubicBezTo>
                    <a:pt x="169" y="459"/>
                    <a:pt x="192" y="459"/>
                    <a:pt x="210" y="457"/>
                  </a:cubicBezTo>
                  <a:cubicBezTo>
                    <a:pt x="217" y="456"/>
                    <a:pt x="224" y="456"/>
                    <a:pt x="231" y="454"/>
                  </a:cubicBezTo>
                  <a:cubicBezTo>
                    <a:pt x="235" y="467"/>
                    <a:pt x="246" y="490"/>
                    <a:pt x="261" y="488"/>
                  </a:cubicBezTo>
                  <a:cubicBezTo>
                    <a:pt x="269" y="488"/>
                    <a:pt x="273" y="480"/>
                    <a:pt x="277" y="475"/>
                  </a:cubicBezTo>
                  <a:cubicBezTo>
                    <a:pt x="284" y="466"/>
                    <a:pt x="291" y="458"/>
                    <a:pt x="297" y="450"/>
                  </a:cubicBezTo>
                  <a:cubicBezTo>
                    <a:pt x="298" y="457"/>
                    <a:pt x="300" y="465"/>
                    <a:pt x="306" y="470"/>
                  </a:cubicBezTo>
                  <a:cubicBezTo>
                    <a:pt x="310" y="473"/>
                    <a:pt x="316" y="474"/>
                    <a:pt x="321" y="470"/>
                  </a:cubicBezTo>
                  <a:cubicBezTo>
                    <a:pt x="334" y="460"/>
                    <a:pt x="310" y="444"/>
                    <a:pt x="302" y="441"/>
                  </a:cubicBezTo>
                  <a:cubicBezTo>
                    <a:pt x="301" y="440"/>
                    <a:pt x="300" y="441"/>
                    <a:pt x="299" y="442"/>
                  </a:cubicBezTo>
                  <a:cubicBezTo>
                    <a:pt x="298" y="441"/>
                    <a:pt x="296" y="441"/>
                    <a:pt x="295" y="442"/>
                  </a:cubicBezTo>
                  <a:cubicBezTo>
                    <a:pt x="286" y="451"/>
                    <a:pt x="279" y="465"/>
                    <a:pt x="269" y="473"/>
                  </a:cubicBezTo>
                  <a:cubicBezTo>
                    <a:pt x="265" y="479"/>
                    <a:pt x="260" y="480"/>
                    <a:pt x="252" y="476"/>
                  </a:cubicBezTo>
                  <a:cubicBezTo>
                    <a:pt x="250" y="474"/>
                    <a:pt x="248" y="472"/>
                    <a:pt x="246" y="470"/>
                  </a:cubicBezTo>
                  <a:cubicBezTo>
                    <a:pt x="242" y="465"/>
                    <a:pt x="239" y="459"/>
                    <a:pt x="235" y="454"/>
                  </a:cubicBezTo>
                  <a:cubicBezTo>
                    <a:pt x="269" y="448"/>
                    <a:pt x="307" y="435"/>
                    <a:pt x="323" y="405"/>
                  </a:cubicBezTo>
                  <a:cubicBezTo>
                    <a:pt x="323" y="403"/>
                    <a:pt x="323" y="402"/>
                    <a:pt x="323" y="401"/>
                  </a:cubicBezTo>
                  <a:cubicBezTo>
                    <a:pt x="323" y="400"/>
                    <a:pt x="322" y="399"/>
                    <a:pt x="322" y="399"/>
                  </a:cubicBezTo>
                  <a:cubicBezTo>
                    <a:pt x="282" y="366"/>
                    <a:pt x="254" y="332"/>
                    <a:pt x="234" y="288"/>
                  </a:cubicBezTo>
                  <a:cubicBezTo>
                    <a:pt x="254" y="303"/>
                    <a:pt x="280" y="310"/>
                    <a:pt x="305" y="305"/>
                  </a:cubicBezTo>
                  <a:cubicBezTo>
                    <a:pt x="305" y="311"/>
                    <a:pt x="310" y="318"/>
                    <a:pt x="315" y="320"/>
                  </a:cubicBezTo>
                  <a:cubicBezTo>
                    <a:pt x="317" y="321"/>
                    <a:pt x="320" y="321"/>
                    <a:pt x="322" y="321"/>
                  </a:cubicBezTo>
                  <a:cubicBezTo>
                    <a:pt x="322" y="326"/>
                    <a:pt x="325" y="331"/>
                    <a:pt x="329" y="334"/>
                  </a:cubicBezTo>
                  <a:cubicBezTo>
                    <a:pt x="332" y="336"/>
                    <a:pt x="335" y="338"/>
                    <a:pt x="339" y="339"/>
                  </a:cubicBezTo>
                  <a:cubicBezTo>
                    <a:pt x="364" y="382"/>
                    <a:pt x="377" y="458"/>
                    <a:pt x="351" y="503"/>
                  </a:cubicBezTo>
                  <a:close/>
                  <a:moveTo>
                    <a:pt x="92" y="461"/>
                  </a:moveTo>
                  <a:cubicBezTo>
                    <a:pt x="91" y="463"/>
                    <a:pt x="89" y="465"/>
                    <a:pt x="87" y="467"/>
                  </a:cubicBezTo>
                  <a:cubicBezTo>
                    <a:pt x="85" y="469"/>
                    <a:pt x="78" y="473"/>
                    <a:pt x="75" y="471"/>
                  </a:cubicBezTo>
                  <a:cubicBezTo>
                    <a:pt x="71" y="469"/>
                    <a:pt x="77" y="462"/>
                    <a:pt x="79" y="460"/>
                  </a:cubicBezTo>
                  <a:cubicBezTo>
                    <a:pt x="82" y="457"/>
                    <a:pt x="86" y="456"/>
                    <a:pt x="90" y="456"/>
                  </a:cubicBezTo>
                  <a:cubicBezTo>
                    <a:pt x="91" y="458"/>
                    <a:pt x="91" y="459"/>
                    <a:pt x="92" y="461"/>
                  </a:cubicBezTo>
                  <a:close/>
                  <a:moveTo>
                    <a:pt x="302" y="446"/>
                  </a:moveTo>
                  <a:cubicBezTo>
                    <a:pt x="308" y="451"/>
                    <a:pt x="324" y="462"/>
                    <a:pt x="316" y="466"/>
                  </a:cubicBezTo>
                  <a:cubicBezTo>
                    <a:pt x="307" y="471"/>
                    <a:pt x="304" y="452"/>
                    <a:pt x="302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7599363" y="3027363"/>
              <a:ext cx="131763" cy="98425"/>
            </a:xfrm>
            <a:custGeom>
              <a:avLst/>
              <a:gdLst>
                <a:gd name="T0" fmla="*/ 15 w 35"/>
                <a:gd name="T1" fmla="*/ 2 h 26"/>
                <a:gd name="T2" fmla="*/ 4 w 35"/>
                <a:gd name="T3" fmla="*/ 23 h 26"/>
                <a:gd name="T4" fmla="*/ 9 w 35"/>
                <a:gd name="T5" fmla="*/ 21 h 26"/>
                <a:gd name="T6" fmla="*/ 17 w 35"/>
                <a:gd name="T7" fmla="*/ 10 h 26"/>
                <a:gd name="T8" fmla="*/ 26 w 35"/>
                <a:gd name="T9" fmla="*/ 18 h 26"/>
                <a:gd name="T10" fmla="*/ 34 w 35"/>
                <a:gd name="T11" fmla="*/ 17 h 26"/>
                <a:gd name="T12" fmla="*/ 15 w 35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6">
                  <a:moveTo>
                    <a:pt x="15" y="2"/>
                  </a:moveTo>
                  <a:cubicBezTo>
                    <a:pt x="6" y="4"/>
                    <a:pt x="0" y="14"/>
                    <a:pt x="4" y="23"/>
                  </a:cubicBezTo>
                  <a:cubicBezTo>
                    <a:pt x="5" y="26"/>
                    <a:pt x="10" y="25"/>
                    <a:pt x="9" y="21"/>
                  </a:cubicBezTo>
                  <a:cubicBezTo>
                    <a:pt x="9" y="17"/>
                    <a:pt x="12" y="11"/>
                    <a:pt x="17" y="10"/>
                  </a:cubicBezTo>
                  <a:cubicBezTo>
                    <a:pt x="22" y="9"/>
                    <a:pt x="25" y="14"/>
                    <a:pt x="26" y="18"/>
                  </a:cubicBezTo>
                  <a:cubicBezTo>
                    <a:pt x="28" y="23"/>
                    <a:pt x="34" y="22"/>
                    <a:pt x="34" y="17"/>
                  </a:cubicBezTo>
                  <a:cubicBezTo>
                    <a:pt x="35" y="8"/>
                    <a:pt x="24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877175" y="3013075"/>
              <a:ext cx="123825" cy="96837"/>
            </a:xfrm>
            <a:custGeom>
              <a:avLst/>
              <a:gdLst>
                <a:gd name="T0" fmla="*/ 31 w 33"/>
                <a:gd name="T1" fmla="*/ 14 h 26"/>
                <a:gd name="T2" fmla="*/ 21 w 33"/>
                <a:gd name="T3" fmla="*/ 4 h 26"/>
                <a:gd name="T4" fmla="*/ 1 w 33"/>
                <a:gd name="T5" fmla="*/ 20 h 26"/>
                <a:gd name="T6" fmla="*/ 8 w 33"/>
                <a:gd name="T7" fmla="*/ 20 h 26"/>
                <a:gd name="T8" fmla="*/ 20 w 33"/>
                <a:gd name="T9" fmla="*/ 13 h 26"/>
                <a:gd name="T10" fmla="*/ 25 w 33"/>
                <a:gd name="T11" fmla="*/ 25 h 26"/>
                <a:gd name="T12" fmla="*/ 28 w 33"/>
                <a:gd name="T13" fmla="*/ 26 h 26"/>
                <a:gd name="T14" fmla="*/ 31 w 33"/>
                <a:gd name="T15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6">
                  <a:moveTo>
                    <a:pt x="31" y="14"/>
                  </a:moveTo>
                  <a:cubicBezTo>
                    <a:pt x="29" y="10"/>
                    <a:pt x="26" y="6"/>
                    <a:pt x="21" y="4"/>
                  </a:cubicBezTo>
                  <a:cubicBezTo>
                    <a:pt x="11" y="0"/>
                    <a:pt x="0" y="9"/>
                    <a:pt x="1" y="20"/>
                  </a:cubicBezTo>
                  <a:cubicBezTo>
                    <a:pt x="1" y="24"/>
                    <a:pt x="7" y="24"/>
                    <a:pt x="8" y="20"/>
                  </a:cubicBezTo>
                  <a:cubicBezTo>
                    <a:pt x="8" y="14"/>
                    <a:pt x="15" y="9"/>
                    <a:pt x="20" y="13"/>
                  </a:cubicBezTo>
                  <a:cubicBezTo>
                    <a:pt x="25" y="16"/>
                    <a:pt x="22" y="21"/>
                    <a:pt x="25" y="25"/>
                  </a:cubicBezTo>
                  <a:cubicBezTo>
                    <a:pt x="26" y="26"/>
                    <a:pt x="27" y="26"/>
                    <a:pt x="28" y="26"/>
                  </a:cubicBezTo>
                  <a:cubicBezTo>
                    <a:pt x="33" y="24"/>
                    <a:pt x="32" y="18"/>
                    <a:pt x="3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778750" y="3106738"/>
              <a:ext cx="79375" cy="82550"/>
            </a:xfrm>
            <a:custGeom>
              <a:avLst/>
              <a:gdLst>
                <a:gd name="T0" fmla="*/ 20 w 21"/>
                <a:gd name="T1" fmla="*/ 10 h 22"/>
                <a:gd name="T2" fmla="*/ 3 w 21"/>
                <a:gd name="T3" fmla="*/ 4 h 22"/>
                <a:gd name="T4" fmla="*/ 5 w 21"/>
                <a:gd name="T5" fmla="*/ 7 h 22"/>
                <a:gd name="T6" fmla="*/ 14 w 21"/>
                <a:gd name="T7" fmla="*/ 10 h 22"/>
                <a:gd name="T8" fmla="*/ 13 w 21"/>
                <a:gd name="T9" fmla="*/ 14 h 22"/>
                <a:gd name="T10" fmla="*/ 9 w 21"/>
                <a:gd name="T11" fmla="*/ 15 h 22"/>
                <a:gd name="T12" fmla="*/ 6 w 21"/>
                <a:gd name="T13" fmla="*/ 19 h 22"/>
                <a:gd name="T14" fmla="*/ 16 w 21"/>
                <a:gd name="T15" fmla="*/ 20 h 22"/>
                <a:gd name="T16" fmla="*/ 20 w 21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20" y="10"/>
                  </a:moveTo>
                  <a:cubicBezTo>
                    <a:pt x="19" y="2"/>
                    <a:pt x="9" y="0"/>
                    <a:pt x="3" y="4"/>
                  </a:cubicBezTo>
                  <a:cubicBezTo>
                    <a:pt x="0" y="5"/>
                    <a:pt x="2" y="8"/>
                    <a:pt x="5" y="7"/>
                  </a:cubicBezTo>
                  <a:cubicBezTo>
                    <a:pt x="8" y="6"/>
                    <a:pt x="13" y="7"/>
                    <a:pt x="14" y="10"/>
                  </a:cubicBezTo>
                  <a:cubicBezTo>
                    <a:pt x="15" y="12"/>
                    <a:pt x="14" y="13"/>
                    <a:pt x="13" y="14"/>
                  </a:cubicBezTo>
                  <a:cubicBezTo>
                    <a:pt x="11" y="15"/>
                    <a:pt x="10" y="14"/>
                    <a:pt x="9" y="15"/>
                  </a:cubicBezTo>
                  <a:cubicBezTo>
                    <a:pt x="6" y="15"/>
                    <a:pt x="5" y="17"/>
                    <a:pt x="6" y="19"/>
                  </a:cubicBezTo>
                  <a:cubicBezTo>
                    <a:pt x="8" y="22"/>
                    <a:pt x="13" y="21"/>
                    <a:pt x="16" y="20"/>
                  </a:cubicBezTo>
                  <a:cubicBezTo>
                    <a:pt x="19" y="17"/>
                    <a:pt x="21" y="14"/>
                    <a:pt x="2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7670800" y="3192463"/>
              <a:ext cx="254000" cy="101600"/>
            </a:xfrm>
            <a:custGeom>
              <a:avLst/>
              <a:gdLst>
                <a:gd name="T0" fmla="*/ 63 w 68"/>
                <a:gd name="T1" fmla="*/ 2 h 27"/>
                <a:gd name="T2" fmla="*/ 35 w 68"/>
                <a:gd name="T3" fmla="*/ 12 h 27"/>
                <a:gd name="T4" fmla="*/ 4 w 68"/>
                <a:gd name="T5" fmla="*/ 2 h 27"/>
                <a:gd name="T6" fmla="*/ 1 w 68"/>
                <a:gd name="T7" fmla="*/ 5 h 27"/>
                <a:gd name="T8" fmla="*/ 67 w 68"/>
                <a:gd name="T9" fmla="*/ 5 h 27"/>
                <a:gd name="T10" fmla="*/ 63 w 68"/>
                <a:gd name="T11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7">
                  <a:moveTo>
                    <a:pt x="63" y="2"/>
                  </a:moveTo>
                  <a:cubicBezTo>
                    <a:pt x="54" y="7"/>
                    <a:pt x="47" y="12"/>
                    <a:pt x="35" y="12"/>
                  </a:cubicBezTo>
                  <a:cubicBezTo>
                    <a:pt x="24" y="13"/>
                    <a:pt x="13" y="9"/>
                    <a:pt x="4" y="2"/>
                  </a:cubicBezTo>
                  <a:cubicBezTo>
                    <a:pt x="2" y="0"/>
                    <a:pt x="0" y="3"/>
                    <a:pt x="1" y="5"/>
                  </a:cubicBezTo>
                  <a:cubicBezTo>
                    <a:pt x="16" y="22"/>
                    <a:pt x="53" y="27"/>
                    <a:pt x="67" y="5"/>
                  </a:cubicBezTo>
                  <a:cubicBezTo>
                    <a:pt x="68" y="3"/>
                    <a:pt x="66" y="1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54" name="组合 2053"/>
          <p:cNvGrpSpPr/>
          <p:nvPr/>
        </p:nvGrpSpPr>
        <p:grpSpPr>
          <a:xfrm>
            <a:off x="5519143" y="3657253"/>
            <a:ext cx="1008063" cy="1793875"/>
            <a:chOff x="5053013" y="2573338"/>
            <a:chExt cx="1008063" cy="17938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5053013" y="2573338"/>
              <a:ext cx="1008063" cy="1793875"/>
            </a:xfrm>
            <a:custGeom>
              <a:avLst/>
              <a:gdLst>
                <a:gd name="T0" fmla="*/ 237 w 269"/>
                <a:gd name="T1" fmla="*/ 207 h 478"/>
                <a:gd name="T2" fmla="*/ 226 w 269"/>
                <a:gd name="T3" fmla="*/ 163 h 478"/>
                <a:gd name="T4" fmla="*/ 244 w 269"/>
                <a:gd name="T5" fmla="*/ 118 h 478"/>
                <a:gd name="T6" fmla="*/ 16 w 269"/>
                <a:gd name="T7" fmla="*/ 135 h 478"/>
                <a:gd name="T8" fmla="*/ 80 w 269"/>
                <a:gd name="T9" fmla="*/ 204 h 478"/>
                <a:gd name="T10" fmla="*/ 60 w 269"/>
                <a:gd name="T11" fmla="*/ 325 h 478"/>
                <a:gd name="T12" fmla="*/ 62 w 269"/>
                <a:gd name="T13" fmla="*/ 355 h 478"/>
                <a:gd name="T14" fmla="*/ 99 w 269"/>
                <a:gd name="T15" fmla="*/ 420 h 478"/>
                <a:gd name="T16" fmla="*/ 30 w 269"/>
                <a:gd name="T17" fmla="*/ 409 h 478"/>
                <a:gd name="T18" fmla="*/ 100 w 269"/>
                <a:gd name="T19" fmla="*/ 426 h 478"/>
                <a:gd name="T20" fmla="*/ 107 w 269"/>
                <a:gd name="T21" fmla="*/ 357 h 478"/>
                <a:gd name="T22" fmla="*/ 133 w 269"/>
                <a:gd name="T23" fmla="*/ 335 h 478"/>
                <a:gd name="T24" fmla="*/ 220 w 269"/>
                <a:gd name="T25" fmla="*/ 459 h 478"/>
                <a:gd name="T26" fmla="*/ 227 w 269"/>
                <a:gd name="T27" fmla="*/ 470 h 478"/>
                <a:gd name="T28" fmla="*/ 228 w 269"/>
                <a:gd name="T29" fmla="*/ 460 h 478"/>
                <a:gd name="T30" fmla="*/ 196 w 269"/>
                <a:gd name="T31" fmla="*/ 334 h 478"/>
                <a:gd name="T32" fmla="*/ 179 w 269"/>
                <a:gd name="T33" fmla="*/ 226 h 478"/>
                <a:gd name="T34" fmla="*/ 48 w 269"/>
                <a:gd name="T35" fmla="*/ 410 h 478"/>
                <a:gd name="T36" fmla="*/ 49 w 269"/>
                <a:gd name="T37" fmla="*/ 407 h 478"/>
                <a:gd name="T38" fmla="*/ 248 w 269"/>
                <a:gd name="T39" fmla="*/ 467 h 478"/>
                <a:gd name="T40" fmla="*/ 244 w 269"/>
                <a:gd name="T41" fmla="*/ 147 h 478"/>
                <a:gd name="T42" fmla="*/ 230 w 269"/>
                <a:gd name="T43" fmla="*/ 159 h 478"/>
                <a:gd name="T44" fmla="*/ 229 w 269"/>
                <a:gd name="T45" fmla="*/ 113 h 478"/>
                <a:gd name="T46" fmla="*/ 169 w 269"/>
                <a:gd name="T47" fmla="*/ 23 h 478"/>
                <a:gd name="T48" fmla="*/ 195 w 269"/>
                <a:gd name="T49" fmla="*/ 75 h 478"/>
                <a:gd name="T50" fmla="*/ 224 w 269"/>
                <a:gd name="T51" fmla="*/ 110 h 478"/>
                <a:gd name="T52" fmla="*/ 181 w 269"/>
                <a:gd name="T53" fmla="*/ 32 h 478"/>
                <a:gd name="T54" fmla="*/ 143 w 269"/>
                <a:gd name="T55" fmla="*/ 17 h 478"/>
                <a:gd name="T56" fmla="*/ 129 w 269"/>
                <a:gd name="T57" fmla="*/ 13 h 478"/>
                <a:gd name="T58" fmla="*/ 126 w 269"/>
                <a:gd name="T59" fmla="*/ 18 h 478"/>
                <a:gd name="T60" fmla="*/ 161 w 269"/>
                <a:gd name="T61" fmla="*/ 96 h 478"/>
                <a:gd name="T62" fmla="*/ 122 w 269"/>
                <a:gd name="T63" fmla="*/ 17 h 478"/>
                <a:gd name="T64" fmla="*/ 122 w 269"/>
                <a:gd name="T65" fmla="*/ 17 h 478"/>
                <a:gd name="T66" fmla="*/ 117 w 269"/>
                <a:gd name="T67" fmla="*/ 19 h 478"/>
                <a:gd name="T68" fmla="*/ 104 w 269"/>
                <a:gd name="T69" fmla="*/ 73 h 478"/>
                <a:gd name="T70" fmla="*/ 110 w 269"/>
                <a:gd name="T71" fmla="*/ 13 h 478"/>
                <a:gd name="T72" fmla="*/ 93 w 269"/>
                <a:gd name="T73" fmla="*/ 54 h 478"/>
                <a:gd name="T74" fmla="*/ 101 w 269"/>
                <a:gd name="T75" fmla="*/ 15 h 478"/>
                <a:gd name="T76" fmla="*/ 86 w 269"/>
                <a:gd name="T77" fmla="*/ 28 h 478"/>
                <a:gd name="T78" fmla="*/ 54 w 269"/>
                <a:gd name="T79" fmla="*/ 77 h 478"/>
                <a:gd name="T80" fmla="*/ 48 w 269"/>
                <a:gd name="T81" fmla="*/ 81 h 478"/>
                <a:gd name="T82" fmla="*/ 76 w 269"/>
                <a:gd name="T83" fmla="*/ 21 h 478"/>
                <a:gd name="T84" fmla="*/ 36 w 269"/>
                <a:gd name="T85" fmla="*/ 117 h 478"/>
                <a:gd name="T86" fmla="*/ 10 w 269"/>
                <a:gd name="T87" fmla="*/ 153 h 478"/>
                <a:gd name="T88" fmla="*/ 24 w 269"/>
                <a:gd name="T89" fmla="*/ 131 h 478"/>
                <a:gd name="T90" fmla="*/ 108 w 269"/>
                <a:gd name="T91" fmla="*/ 84 h 478"/>
                <a:gd name="T92" fmla="*/ 24 w 269"/>
                <a:gd name="T93" fmla="*/ 131 h 478"/>
                <a:gd name="T94" fmla="*/ 48 w 269"/>
                <a:gd name="T95" fmla="*/ 254 h 478"/>
                <a:gd name="T96" fmla="*/ 75 w 269"/>
                <a:gd name="T97" fmla="*/ 350 h 478"/>
                <a:gd name="T98" fmla="*/ 114 w 269"/>
                <a:gd name="T99" fmla="*/ 334 h 478"/>
                <a:gd name="T100" fmla="*/ 159 w 269"/>
                <a:gd name="T101" fmla="*/ 348 h 478"/>
                <a:gd name="T102" fmla="*/ 181 w 269"/>
                <a:gd name="T103" fmla="*/ 345 h 478"/>
                <a:gd name="T104" fmla="*/ 107 w 269"/>
                <a:gd name="T105" fmla="*/ 325 h 478"/>
                <a:gd name="T106" fmla="*/ 94 w 269"/>
                <a:gd name="T107" fmla="*/ 292 h 478"/>
                <a:gd name="T108" fmla="*/ 97 w 269"/>
                <a:gd name="T109" fmla="*/ 274 h 478"/>
                <a:gd name="T110" fmla="*/ 77 w 269"/>
                <a:gd name="T111" fmla="*/ 273 h 478"/>
                <a:gd name="T112" fmla="*/ 199 w 269"/>
                <a:gd name="T113" fmla="*/ 329 h 478"/>
                <a:gd name="T114" fmla="*/ 100 w 269"/>
                <a:gd name="T115" fmla="*/ 277 h 478"/>
                <a:gd name="T116" fmla="*/ 252 w 269"/>
                <a:gd name="T117" fmla="*/ 19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478">
                  <a:moveTo>
                    <a:pt x="258" y="190"/>
                  </a:moveTo>
                  <a:cubicBezTo>
                    <a:pt x="253" y="188"/>
                    <a:pt x="245" y="189"/>
                    <a:pt x="240" y="193"/>
                  </a:cubicBezTo>
                  <a:cubicBezTo>
                    <a:pt x="239" y="192"/>
                    <a:pt x="238" y="192"/>
                    <a:pt x="237" y="193"/>
                  </a:cubicBezTo>
                  <a:cubicBezTo>
                    <a:pt x="235" y="198"/>
                    <a:pt x="235" y="203"/>
                    <a:pt x="237" y="207"/>
                  </a:cubicBezTo>
                  <a:cubicBezTo>
                    <a:pt x="231" y="215"/>
                    <a:pt x="226" y="221"/>
                    <a:pt x="215" y="224"/>
                  </a:cubicBezTo>
                  <a:cubicBezTo>
                    <a:pt x="202" y="227"/>
                    <a:pt x="190" y="224"/>
                    <a:pt x="177" y="221"/>
                  </a:cubicBezTo>
                  <a:cubicBezTo>
                    <a:pt x="175" y="214"/>
                    <a:pt x="173" y="207"/>
                    <a:pt x="170" y="200"/>
                  </a:cubicBezTo>
                  <a:cubicBezTo>
                    <a:pt x="192" y="192"/>
                    <a:pt x="213" y="179"/>
                    <a:pt x="226" y="163"/>
                  </a:cubicBezTo>
                  <a:cubicBezTo>
                    <a:pt x="231" y="166"/>
                    <a:pt x="240" y="165"/>
                    <a:pt x="245" y="163"/>
                  </a:cubicBezTo>
                  <a:cubicBezTo>
                    <a:pt x="252" y="160"/>
                    <a:pt x="254" y="152"/>
                    <a:pt x="251" y="146"/>
                  </a:cubicBezTo>
                  <a:cubicBezTo>
                    <a:pt x="249" y="142"/>
                    <a:pt x="244" y="139"/>
                    <a:pt x="240" y="139"/>
                  </a:cubicBezTo>
                  <a:cubicBezTo>
                    <a:pt x="242" y="133"/>
                    <a:pt x="244" y="126"/>
                    <a:pt x="244" y="118"/>
                  </a:cubicBezTo>
                  <a:cubicBezTo>
                    <a:pt x="247" y="61"/>
                    <a:pt x="205" y="2"/>
                    <a:pt x="144" y="8"/>
                  </a:cubicBezTo>
                  <a:cubicBezTo>
                    <a:pt x="118" y="0"/>
                    <a:pt x="83" y="1"/>
                    <a:pt x="59" y="14"/>
                  </a:cubicBezTo>
                  <a:cubicBezTo>
                    <a:pt x="33" y="28"/>
                    <a:pt x="19" y="56"/>
                    <a:pt x="14" y="84"/>
                  </a:cubicBezTo>
                  <a:cubicBezTo>
                    <a:pt x="11" y="101"/>
                    <a:pt x="12" y="119"/>
                    <a:pt x="16" y="135"/>
                  </a:cubicBezTo>
                  <a:cubicBezTo>
                    <a:pt x="7" y="135"/>
                    <a:pt x="0" y="147"/>
                    <a:pt x="4" y="155"/>
                  </a:cubicBezTo>
                  <a:cubicBezTo>
                    <a:pt x="7" y="160"/>
                    <a:pt x="11" y="163"/>
                    <a:pt x="16" y="163"/>
                  </a:cubicBezTo>
                  <a:cubicBezTo>
                    <a:pt x="20" y="163"/>
                    <a:pt x="24" y="163"/>
                    <a:pt x="26" y="161"/>
                  </a:cubicBezTo>
                  <a:cubicBezTo>
                    <a:pt x="38" y="181"/>
                    <a:pt x="56" y="197"/>
                    <a:pt x="80" y="204"/>
                  </a:cubicBezTo>
                  <a:cubicBezTo>
                    <a:pt x="78" y="210"/>
                    <a:pt x="77" y="215"/>
                    <a:pt x="76" y="221"/>
                  </a:cubicBezTo>
                  <a:cubicBezTo>
                    <a:pt x="59" y="212"/>
                    <a:pt x="39" y="228"/>
                    <a:pt x="39" y="247"/>
                  </a:cubicBezTo>
                  <a:cubicBezTo>
                    <a:pt x="39" y="264"/>
                    <a:pt x="51" y="277"/>
                    <a:pt x="66" y="283"/>
                  </a:cubicBezTo>
                  <a:cubicBezTo>
                    <a:pt x="64" y="297"/>
                    <a:pt x="62" y="311"/>
                    <a:pt x="60" y="325"/>
                  </a:cubicBezTo>
                  <a:cubicBezTo>
                    <a:pt x="60" y="327"/>
                    <a:pt x="60" y="329"/>
                    <a:pt x="62" y="330"/>
                  </a:cubicBezTo>
                  <a:cubicBezTo>
                    <a:pt x="63" y="331"/>
                    <a:pt x="65" y="332"/>
                    <a:pt x="66" y="332"/>
                  </a:cubicBezTo>
                  <a:cubicBezTo>
                    <a:pt x="66" y="332"/>
                    <a:pt x="66" y="332"/>
                    <a:pt x="66" y="333"/>
                  </a:cubicBezTo>
                  <a:cubicBezTo>
                    <a:pt x="63" y="338"/>
                    <a:pt x="58" y="349"/>
                    <a:pt x="62" y="355"/>
                  </a:cubicBezTo>
                  <a:cubicBezTo>
                    <a:pt x="67" y="361"/>
                    <a:pt x="80" y="358"/>
                    <a:pt x="86" y="358"/>
                  </a:cubicBezTo>
                  <a:cubicBezTo>
                    <a:pt x="89" y="358"/>
                    <a:pt x="92" y="358"/>
                    <a:pt x="94" y="358"/>
                  </a:cubicBezTo>
                  <a:cubicBezTo>
                    <a:pt x="100" y="368"/>
                    <a:pt x="107" y="376"/>
                    <a:pt x="109" y="388"/>
                  </a:cubicBezTo>
                  <a:cubicBezTo>
                    <a:pt x="111" y="401"/>
                    <a:pt x="106" y="410"/>
                    <a:pt x="99" y="420"/>
                  </a:cubicBezTo>
                  <a:cubicBezTo>
                    <a:pt x="89" y="421"/>
                    <a:pt x="80" y="420"/>
                    <a:pt x="71" y="415"/>
                  </a:cubicBezTo>
                  <a:cubicBezTo>
                    <a:pt x="62" y="410"/>
                    <a:pt x="56" y="401"/>
                    <a:pt x="48" y="395"/>
                  </a:cubicBezTo>
                  <a:cubicBezTo>
                    <a:pt x="46" y="394"/>
                    <a:pt x="44" y="396"/>
                    <a:pt x="44" y="397"/>
                  </a:cubicBezTo>
                  <a:cubicBezTo>
                    <a:pt x="38" y="399"/>
                    <a:pt x="33" y="403"/>
                    <a:pt x="30" y="409"/>
                  </a:cubicBezTo>
                  <a:cubicBezTo>
                    <a:pt x="27" y="415"/>
                    <a:pt x="27" y="424"/>
                    <a:pt x="35" y="426"/>
                  </a:cubicBezTo>
                  <a:cubicBezTo>
                    <a:pt x="41" y="428"/>
                    <a:pt x="48" y="424"/>
                    <a:pt x="52" y="419"/>
                  </a:cubicBezTo>
                  <a:cubicBezTo>
                    <a:pt x="53" y="417"/>
                    <a:pt x="54" y="416"/>
                    <a:pt x="55" y="414"/>
                  </a:cubicBezTo>
                  <a:cubicBezTo>
                    <a:pt x="68" y="425"/>
                    <a:pt x="86" y="434"/>
                    <a:pt x="100" y="426"/>
                  </a:cubicBezTo>
                  <a:cubicBezTo>
                    <a:pt x="101" y="427"/>
                    <a:pt x="102" y="427"/>
                    <a:pt x="103" y="426"/>
                  </a:cubicBezTo>
                  <a:cubicBezTo>
                    <a:pt x="114" y="419"/>
                    <a:pt x="119" y="404"/>
                    <a:pt x="118" y="391"/>
                  </a:cubicBezTo>
                  <a:cubicBezTo>
                    <a:pt x="117" y="378"/>
                    <a:pt x="110" y="367"/>
                    <a:pt x="101" y="358"/>
                  </a:cubicBezTo>
                  <a:cubicBezTo>
                    <a:pt x="103" y="358"/>
                    <a:pt x="105" y="358"/>
                    <a:pt x="107" y="357"/>
                  </a:cubicBezTo>
                  <a:cubicBezTo>
                    <a:pt x="110" y="357"/>
                    <a:pt x="115" y="358"/>
                    <a:pt x="119" y="356"/>
                  </a:cubicBezTo>
                  <a:cubicBezTo>
                    <a:pt x="126" y="352"/>
                    <a:pt x="122" y="341"/>
                    <a:pt x="121" y="334"/>
                  </a:cubicBezTo>
                  <a:cubicBezTo>
                    <a:pt x="121" y="334"/>
                    <a:pt x="121" y="334"/>
                    <a:pt x="121" y="334"/>
                  </a:cubicBezTo>
                  <a:cubicBezTo>
                    <a:pt x="125" y="335"/>
                    <a:pt x="129" y="335"/>
                    <a:pt x="133" y="335"/>
                  </a:cubicBezTo>
                  <a:cubicBezTo>
                    <a:pt x="132" y="342"/>
                    <a:pt x="131" y="351"/>
                    <a:pt x="136" y="355"/>
                  </a:cubicBezTo>
                  <a:cubicBezTo>
                    <a:pt x="142" y="360"/>
                    <a:pt x="156" y="357"/>
                    <a:pt x="163" y="356"/>
                  </a:cubicBezTo>
                  <a:cubicBezTo>
                    <a:pt x="164" y="356"/>
                    <a:pt x="164" y="356"/>
                    <a:pt x="165" y="356"/>
                  </a:cubicBezTo>
                  <a:cubicBezTo>
                    <a:pt x="195" y="381"/>
                    <a:pt x="226" y="418"/>
                    <a:pt x="220" y="459"/>
                  </a:cubicBezTo>
                  <a:cubicBezTo>
                    <a:pt x="220" y="461"/>
                    <a:pt x="221" y="463"/>
                    <a:pt x="222" y="463"/>
                  </a:cubicBezTo>
                  <a:cubicBezTo>
                    <a:pt x="222" y="464"/>
                    <a:pt x="222" y="464"/>
                    <a:pt x="222" y="465"/>
                  </a:cubicBezTo>
                  <a:cubicBezTo>
                    <a:pt x="223" y="466"/>
                    <a:pt x="224" y="467"/>
                    <a:pt x="225" y="468"/>
                  </a:cubicBezTo>
                  <a:cubicBezTo>
                    <a:pt x="225" y="469"/>
                    <a:pt x="226" y="470"/>
                    <a:pt x="227" y="470"/>
                  </a:cubicBezTo>
                  <a:cubicBezTo>
                    <a:pt x="231" y="475"/>
                    <a:pt x="237" y="478"/>
                    <a:pt x="244" y="477"/>
                  </a:cubicBezTo>
                  <a:cubicBezTo>
                    <a:pt x="252" y="476"/>
                    <a:pt x="259" y="468"/>
                    <a:pt x="258" y="460"/>
                  </a:cubicBezTo>
                  <a:cubicBezTo>
                    <a:pt x="256" y="453"/>
                    <a:pt x="245" y="452"/>
                    <a:pt x="239" y="453"/>
                  </a:cubicBezTo>
                  <a:cubicBezTo>
                    <a:pt x="235" y="454"/>
                    <a:pt x="230" y="456"/>
                    <a:pt x="228" y="460"/>
                  </a:cubicBezTo>
                  <a:cubicBezTo>
                    <a:pt x="234" y="418"/>
                    <a:pt x="205" y="379"/>
                    <a:pt x="172" y="356"/>
                  </a:cubicBezTo>
                  <a:cubicBezTo>
                    <a:pt x="178" y="355"/>
                    <a:pt x="184" y="354"/>
                    <a:pt x="187" y="351"/>
                  </a:cubicBezTo>
                  <a:cubicBezTo>
                    <a:pt x="191" y="347"/>
                    <a:pt x="190" y="340"/>
                    <a:pt x="189" y="335"/>
                  </a:cubicBezTo>
                  <a:cubicBezTo>
                    <a:pt x="192" y="335"/>
                    <a:pt x="194" y="335"/>
                    <a:pt x="196" y="334"/>
                  </a:cubicBezTo>
                  <a:cubicBezTo>
                    <a:pt x="198" y="334"/>
                    <a:pt x="200" y="332"/>
                    <a:pt x="199" y="330"/>
                  </a:cubicBezTo>
                  <a:cubicBezTo>
                    <a:pt x="200" y="330"/>
                    <a:pt x="200" y="331"/>
                    <a:pt x="200" y="331"/>
                  </a:cubicBezTo>
                  <a:cubicBezTo>
                    <a:pt x="201" y="334"/>
                    <a:pt x="205" y="333"/>
                    <a:pt x="205" y="330"/>
                  </a:cubicBezTo>
                  <a:cubicBezTo>
                    <a:pt x="199" y="295"/>
                    <a:pt x="190" y="260"/>
                    <a:pt x="179" y="226"/>
                  </a:cubicBezTo>
                  <a:cubicBezTo>
                    <a:pt x="199" y="235"/>
                    <a:pt x="234" y="237"/>
                    <a:pt x="242" y="213"/>
                  </a:cubicBezTo>
                  <a:cubicBezTo>
                    <a:pt x="249" y="218"/>
                    <a:pt x="259" y="215"/>
                    <a:pt x="264" y="209"/>
                  </a:cubicBezTo>
                  <a:cubicBezTo>
                    <a:pt x="269" y="201"/>
                    <a:pt x="266" y="192"/>
                    <a:pt x="258" y="190"/>
                  </a:cubicBezTo>
                  <a:close/>
                  <a:moveTo>
                    <a:pt x="48" y="410"/>
                  </a:moveTo>
                  <a:cubicBezTo>
                    <a:pt x="47" y="414"/>
                    <a:pt x="44" y="418"/>
                    <a:pt x="39" y="418"/>
                  </a:cubicBezTo>
                  <a:cubicBezTo>
                    <a:pt x="34" y="419"/>
                    <a:pt x="36" y="412"/>
                    <a:pt x="38" y="409"/>
                  </a:cubicBezTo>
                  <a:cubicBezTo>
                    <a:pt x="39" y="406"/>
                    <a:pt x="42" y="402"/>
                    <a:pt x="45" y="400"/>
                  </a:cubicBezTo>
                  <a:cubicBezTo>
                    <a:pt x="46" y="402"/>
                    <a:pt x="47" y="405"/>
                    <a:pt x="49" y="407"/>
                  </a:cubicBezTo>
                  <a:cubicBezTo>
                    <a:pt x="49" y="408"/>
                    <a:pt x="49" y="409"/>
                    <a:pt x="48" y="410"/>
                  </a:cubicBezTo>
                  <a:close/>
                  <a:moveTo>
                    <a:pt x="238" y="462"/>
                  </a:moveTo>
                  <a:cubicBezTo>
                    <a:pt x="241" y="460"/>
                    <a:pt x="249" y="459"/>
                    <a:pt x="250" y="462"/>
                  </a:cubicBezTo>
                  <a:cubicBezTo>
                    <a:pt x="251" y="463"/>
                    <a:pt x="249" y="466"/>
                    <a:pt x="248" y="467"/>
                  </a:cubicBezTo>
                  <a:cubicBezTo>
                    <a:pt x="246" y="469"/>
                    <a:pt x="243" y="470"/>
                    <a:pt x="241" y="470"/>
                  </a:cubicBezTo>
                  <a:cubicBezTo>
                    <a:pt x="238" y="470"/>
                    <a:pt x="235" y="469"/>
                    <a:pt x="233" y="467"/>
                  </a:cubicBezTo>
                  <a:cubicBezTo>
                    <a:pt x="234" y="465"/>
                    <a:pt x="236" y="463"/>
                    <a:pt x="238" y="462"/>
                  </a:cubicBezTo>
                  <a:close/>
                  <a:moveTo>
                    <a:pt x="244" y="147"/>
                  </a:moveTo>
                  <a:cubicBezTo>
                    <a:pt x="247" y="150"/>
                    <a:pt x="246" y="155"/>
                    <a:pt x="243" y="157"/>
                  </a:cubicBezTo>
                  <a:cubicBezTo>
                    <a:pt x="241" y="158"/>
                    <a:pt x="238" y="159"/>
                    <a:pt x="235" y="159"/>
                  </a:cubicBezTo>
                  <a:cubicBezTo>
                    <a:pt x="234" y="159"/>
                    <a:pt x="232" y="159"/>
                    <a:pt x="231" y="159"/>
                  </a:cubicBezTo>
                  <a:cubicBezTo>
                    <a:pt x="231" y="159"/>
                    <a:pt x="230" y="159"/>
                    <a:pt x="230" y="159"/>
                  </a:cubicBezTo>
                  <a:cubicBezTo>
                    <a:pt x="232" y="155"/>
                    <a:pt x="235" y="150"/>
                    <a:pt x="237" y="146"/>
                  </a:cubicBezTo>
                  <a:cubicBezTo>
                    <a:pt x="240" y="145"/>
                    <a:pt x="242" y="145"/>
                    <a:pt x="244" y="147"/>
                  </a:cubicBezTo>
                  <a:close/>
                  <a:moveTo>
                    <a:pt x="235" y="115"/>
                  </a:moveTo>
                  <a:cubicBezTo>
                    <a:pt x="233" y="115"/>
                    <a:pt x="231" y="114"/>
                    <a:pt x="229" y="113"/>
                  </a:cubicBezTo>
                  <a:cubicBezTo>
                    <a:pt x="227" y="73"/>
                    <a:pt x="203" y="37"/>
                    <a:pt x="168" y="18"/>
                  </a:cubicBezTo>
                  <a:cubicBezTo>
                    <a:pt x="210" y="29"/>
                    <a:pt x="237" y="71"/>
                    <a:pt x="235" y="115"/>
                  </a:cubicBezTo>
                  <a:close/>
                  <a:moveTo>
                    <a:pt x="194" y="72"/>
                  </a:moveTo>
                  <a:cubicBezTo>
                    <a:pt x="190" y="55"/>
                    <a:pt x="182" y="35"/>
                    <a:pt x="169" y="23"/>
                  </a:cubicBezTo>
                  <a:cubicBezTo>
                    <a:pt x="170" y="24"/>
                    <a:pt x="171" y="25"/>
                    <a:pt x="172" y="26"/>
                  </a:cubicBezTo>
                  <a:cubicBezTo>
                    <a:pt x="186" y="44"/>
                    <a:pt x="196" y="64"/>
                    <a:pt x="200" y="86"/>
                  </a:cubicBezTo>
                  <a:cubicBezTo>
                    <a:pt x="198" y="83"/>
                    <a:pt x="197" y="79"/>
                    <a:pt x="195" y="76"/>
                  </a:cubicBezTo>
                  <a:cubicBezTo>
                    <a:pt x="195" y="76"/>
                    <a:pt x="195" y="76"/>
                    <a:pt x="195" y="75"/>
                  </a:cubicBezTo>
                  <a:cubicBezTo>
                    <a:pt x="195" y="75"/>
                    <a:pt x="195" y="75"/>
                    <a:pt x="195" y="74"/>
                  </a:cubicBezTo>
                  <a:cubicBezTo>
                    <a:pt x="195" y="73"/>
                    <a:pt x="195" y="73"/>
                    <a:pt x="194" y="72"/>
                  </a:cubicBezTo>
                  <a:close/>
                  <a:moveTo>
                    <a:pt x="181" y="32"/>
                  </a:moveTo>
                  <a:cubicBezTo>
                    <a:pt x="205" y="52"/>
                    <a:pt x="219" y="79"/>
                    <a:pt x="224" y="110"/>
                  </a:cubicBezTo>
                  <a:cubicBezTo>
                    <a:pt x="219" y="108"/>
                    <a:pt x="215" y="105"/>
                    <a:pt x="210" y="100"/>
                  </a:cubicBezTo>
                  <a:cubicBezTo>
                    <a:pt x="209" y="98"/>
                    <a:pt x="207" y="97"/>
                    <a:pt x="206" y="95"/>
                  </a:cubicBezTo>
                  <a:cubicBezTo>
                    <a:pt x="206" y="94"/>
                    <a:pt x="207" y="94"/>
                    <a:pt x="207" y="93"/>
                  </a:cubicBezTo>
                  <a:cubicBezTo>
                    <a:pt x="204" y="71"/>
                    <a:pt x="195" y="50"/>
                    <a:pt x="181" y="32"/>
                  </a:cubicBezTo>
                  <a:close/>
                  <a:moveTo>
                    <a:pt x="135" y="13"/>
                  </a:moveTo>
                  <a:cubicBezTo>
                    <a:pt x="135" y="15"/>
                    <a:pt x="136" y="17"/>
                    <a:pt x="139" y="17"/>
                  </a:cubicBezTo>
                  <a:cubicBezTo>
                    <a:pt x="140" y="16"/>
                    <a:pt x="141" y="16"/>
                    <a:pt x="142" y="16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57" y="23"/>
                    <a:pt x="167" y="29"/>
                    <a:pt x="175" y="42"/>
                  </a:cubicBezTo>
                  <a:cubicBezTo>
                    <a:pt x="182" y="52"/>
                    <a:pt x="186" y="63"/>
                    <a:pt x="190" y="74"/>
                  </a:cubicBezTo>
                  <a:cubicBezTo>
                    <a:pt x="188" y="77"/>
                    <a:pt x="186" y="80"/>
                    <a:pt x="184" y="82"/>
                  </a:cubicBezTo>
                  <a:cubicBezTo>
                    <a:pt x="176" y="53"/>
                    <a:pt x="155" y="29"/>
                    <a:pt x="129" y="13"/>
                  </a:cubicBezTo>
                  <a:cubicBezTo>
                    <a:pt x="131" y="13"/>
                    <a:pt x="133" y="13"/>
                    <a:pt x="135" y="13"/>
                  </a:cubicBezTo>
                  <a:close/>
                  <a:moveTo>
                    <a:pt x="181" y="85"/>
                  </a:moveTo>
                  <a:cubicBezTo>
                    <a:pt x="176" y="90"/>
                    <a:pt x="171" y="93"/>
                    <a:pt x="165" y="95"/>
                  </a:cubicBezTo>
                  <a:cubicBezTo>
                    <a:pt x="162" y="66"/>
                    <a:pt x="146" y="38"/>
                    <a:pt x="126" y="18"/>
                  </a:cubicBezTo>
                  <a:cubicBezTo>
                    <a:pt x="125" y="17"/>
                    <a:pt x="124" y="16"/>
                    <a:pt x="124" y="14"/>
                  </a:cubicBezTo>
                  <a:cubicBezTo>
                    <a:pt x="151" y="32"/>
                    <a:pt x="168" y="56"/>
                    <a:pt x="181" y="85"/>
                  </a:cubicBezTo>
                  <a:close/>
                  <a:moveTo>
                    <a:pt x="130" y="28"/>
                  </a:moveTo>
                  <a:cubicBezTo>
                    <a:pt x="145" y="48"/>
                    <a:pt x="154" y="70"/>
                    <a:pt x="161" y="96"/>
                  </a:cubicBezTo>
                  <a:cubicBezTo>
                    <a:pt x="157" y="96"/>
                    <a:pt x="152" y="97"/>
                    <a:pt x="147" y="96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47" y="73"/>
                    <a:pt x="140" y="49"/>
                    <a:pt x="130" y="28"/>
                  </a:cubicBezTo>
                  <a:close/>
                  <a:moveTo>
                    <a:pt x="122" y="17"/>
                  </a:moveTo>
                  <a:cubicBezTo>
                    <a:pt x="133" y="43"/>
                    <a:pt x="137" y="69"/>
                    <a:pt x="143" y="96"/>
                  </a:cubicBezTo>
                  <a:cubicBezTo>
                    <a:pt x="139" y="95"/>
                    <a:pt x="135" y="94"/>
                    <a:pt x="131" y="93"/>
                  </a:cubicBezTo>
                  <a:cubicBezTo>
                    <a:pt x="125" y="68"/>
                    <a:pt x="122" y="43"/>
                    <a:pt x="122" y="17"/>
                  </a:cubicBezTo>
                  <a:cubicBezTo>
                    <a:pt x="122" y="17"/>
                    <a:pt x="122" y="17"/>
                    <a:pt x="122" y="17"/>
                  </a:cubicBezTo>
                  <a:close/>
                  <a:moveTo>
                    <a:pt x="128" y="92"/>
                  </a:moveTo>
                  <a:cubicBezTo>
                    <a:pt x="121" y="89"/>
                    <a:pt x="116" y="85"/>
                    <a:pt x="112" y="80"/>
                  </a:cubicBezTo>
                  <a:cubicBezTo>
                    <a:pt x="111" y="68"/>
                    <a:pt x="109" y="56"/>
                    <a:pt x="110" y="44"/>
                  </a:cubicBezTo>
                  <a:cubicBezTo>
                    <a:pt x="110" y="35"/>
                    <a:pt x="113" y="27"/>
                    <a:pt x="117" y="19"/>
                  </a:cubicBezTo>
                  <a:cubicBezTo>
                    <a:pt x="115" y="43"/>
                    <a:pt x="119" y="69"/>
                    <a:pt x="128" y="92"/>
                  </a:cubicBezTo>
                  <a:close/>
                  <a:moveTo>
                    <a:pt x="113" y="13"/>
                  </a:moveTo>
                  <a:cubicBezTo>
                    <a:pt x="100" y="28"/>
                    <a:pt x="102" y="52"/>
                    <a:pt x="106" y="71"/>
                  </a:cubicBezTo>
                  <a:cubicBezTo>
                    <a:pt x="105" y="71"/>
                    <a:pt x="104" y="71"/>
                    <a:pt x="104" y="73"/>
                  </a:cubicBezTo>
                  <a:cubicBezTo>
                    <a:pt x="104" y="73"/>
                    <a:pt x="104" y="74"/>
                    <a:pt x="104" y="74"/>
                  </a:cubicBezTo>
                  <a:cubicBezTo>
                    <a:pt x="103" y="77"/>
                    <a:pt x="101" y="80"/>
                    <a:pt x="100" y="83"/>
                  </a:cubicBezTo>
                  <a:cubicBezTo>
                    <a:pt x="94" y="73"/>
                    <a:pt x="98" y="54"/>
                    <a:pt x="99" y="45"/>
                  </a:cubicBezTo>
                  <a:cubicBezTo>
                    <a:pt x="101" y="34"/>
                    <a:pt x="105" y="24"/>
                    <a:pt x="110" y="13"/>
                  </a:cubicBezTo>
                  <a:cubicBezTo>
                    <a:pt x="111" y="13"/>
                    <a:pt x="112" y="13"/>
                    <a:pt x="113" y="13"/>
                  </a:cubicBezTo>
                  <a:close/>
                  <a:moveTo>
                    <a:pt x="104" y="13"/>
                  </a:moveTo>
                  <a:cubicBezTo>
                    <a:pt x="104" y="13"/>
                    <a:pt x="105" y="13"/>
                    <a:pt x="105" y="13"/>
                  </a:cubicBezTo>
                  <a:cubicBezTo>
                    <a:pt x="98" y="26"/>
                    <a:pt x="94" y="40"/>
                    <a:pt x="93" y="54"/>
                  </a:cubicBezTo>
                  <a:cubicBezTo>
                    <a:pt x="92" y="63"/>
                    <a:pt x="91" y="78"/>
                    <a:pt x="98" y="85"/>
                  </a:cubicBezTo>
                  <a:cubicBezTo>
                    <a:pt x="96" y="88"/>
                    <a:pt x="93" y="91"/>
                    <a:pt x="89" y="94"/>
                  </a:cubicBezTo>
                  <a:cubicBezTo>
                    <a:pt x="89" y="94"/>
                    <a:pt x="89" y="94"/>
                    <a:pt x="88" y="94"/>
                  </a:cubicBezTo>
                  <a:cubicBezTo>
                    <a:pt x="81" y="63"/>
                    <a:pt x="85" y="40"/>
                    <a:pt x="101" y="15"/>
                  </a:cubicBezTo>
                  <a:cubicBezTo>
                    <a:pt x="102" y="14"/>
                    <a:pt x="103" y="14"/>
                    <a:pt x="104" y="13"/>
                  </a:cubicBezTo>
                  <a:close/>
                  <a:moveTo>
                    <a:pt x="86" y="95"/>
                  </a:moveTo>
                  <a:cubicBezTo>
                    <a:pt x="81" y="96"/>
                    <a:pt x="75" y="96"/>
                    <a:pt x="70" y="95"/>
                  </a:cubicBezTo>
                  <a:cubicBezTo>
                    <a:pt x="58" y="73"/>
                    <a:pt x="71" y="48"/>
                    <a:pt x="86" y="28"/>
                  </a:cubicBezTo>
                  <a:cubicBezTo>
                    <a:pt x="76" y="49"/>
                    <a:pt x="75" y="75"/>
                    <a:pt x="86" y="95"/>
                  </a:cubicBezTo>
                  <a:close/>
                  <a:moveTo>
                    <a:pt x="66" y="93"/>
                  </a:moveTo>
                  <a:cubicBezTo>
                    <a:pt x="60" y="91"/>
                    <a:pt x="55" y="86"/>
                    <a:pt x="55" y="79"/>
                  </a:cubicBezTo>
                  <a:cubicBezTo>
                    <a:pt x="55" y="78"/>
                    <a:pt x="54" y="77"/>
                    <a:pt x="54" y="77"/>
                  </a:cubicBezTo>
                  <a:cubicBezTo>
                    <a:pt x="52" y="57"/>
                    <a:pt x="63" y="41"/>
                    <a:pt x="78" y="29"/>
                  </a:cubicBezTo>
                  <a:cubicBezTo>
                    <a:pt x="64" y="48"/>
                    <a:pt x="54" y="75"/>
                    <a:pt x="66" y="93"/>
                  </a:cubicBezTo>
                  <a:close/>
                  <a:moveTo>
                    <a:pt x="49" y="79"/>
                  </a:moveTo>
                  <a:cubicBezTo>
                    <a:pt x="49" y="80"/>
                    <a:pt x="48" y="80"/>
                    <a:pt x="48" y="81"/>
                  </a:cubicBezTo>
                  <a:cubicBezTo>
                    <a:pt x="47" y="91"/>
                    <a:pt x="48" y="99"/>
                    <a:pt x="43" y="109"/>
                  </a:cubicBezTo>
                  <a:cubicBezTo>
                    <a:pt x="41" y="111"/>
                    <a:pt x="40" y="113"/>
                    <a:pt x="39" y="115"/>
                  </a:cubicBezTo>
                  <a:cubicBezTo>
                    <a:pt x="38" y="92"/>
                    <a:pt x="35" y="69"/>
                    <a:pt x="45" y="49"/>
                  </a:cubicBezTo>
                  <a:cubicBezTo>
                    <a:pt x="53" y="35"/>
                    <a:pt x="64" y="28"/>
                    <a:pt x="76" y="21"/>
                  </a:cubicBezTo>
                  <a:cubicBezTo>
                    <a:pt x="57" y="36"/>
                    <a:pt x="43" y="57"/>
                    <a:pt x="49" y="79"/>
                  </a:cubicBezTo>
                  <a:close/>
                  <a:moveTo>
                    <a:pt x="24" y="79"/>
                  </a:moveTo>
                  <a:cubicBezTo>
                    <a:pt x="30" y="54"/>
                    <a:pt x="43" y="31"/>
                    <a:pt x="67" y="20"/>
                  </a:cubicBezTo>
                  <a:cubicBezTo>
                    <a:pt x="36" y="40"/>
                    <a:pt x="29" y="78"/>
                    <a:pt x="36" y="117"/>
                  </a:cubicBezTo>
                  <a:cubicBezTo>
                    <a:pt x="32" y="121"/>
                    <a:pt x="28" y="124"/>
                    <a:pt x="23" y="126"/>
                  </a:cubicBezTo>
                  <a:cubicBezTo>
                    <a:pt x="20" y="111"/>
                    <a:pt x="21" y="95"/>
                    <a:pt x="24" y="79"/>
                  </a:cubicBezTo>
                  <a:close/>
                  <a:moveTo>
                    <a:pt x="18" y="157"/>
                  </a:moveTo>
                  <a:cubicBezTo>
                    <a:pt x="15" y="157"/>
                    <a:pt x="12" y="156"/>
                    <a:pt x="10" y="153"/>
                  </a:cubicBezTo>
                  <a:cubicBezTo>
                    <a:pt x="6" y="148"/>
                    <a:pt x="11" y="141"/>
                    <a:pt x="17" y="139"/>
                  </a:cubicBezTo>
                  <a:cubicBezTo>
                    <a:pt x="19" y="145"/>
                    <a:pt x="21" y="150"/>
                    <a:pt x="23" y="155"/>
                  </a:cubicBezTo>
                  <a:cubicBezTo>
                    <a:pt x="22" y="156"/>
                    <a:pt x="20" y="157"/>
                    <a:pt x="18" y="157"/>
                  </a:cubicBezTo>
                  <a:close/>
                  <a:moveTo>
                    <a:pt x="24" y="131"/>
                  </a:moveTo>
                  <a:cubicBezTo>
                    <a:pt x="34" y="128"/>
                    <a:pt x="43" y="121"/>
                    <a:pt x="48" y="112"/>
                  </a:cubicBezTo>
                  <a:cubicBezTo>
                    <a:pt x="51" y="106"/>
                    <a:pt x="54" y="98"/>
                    <a:pt x="54" y="91"/>
                  </a:cubicBezTo>
                  <a:cubicBezTo>
                    <a:pt x="60" y="99"/>
                    <a:pt x="72" y="104"/>
                    <a:pt x="82" y="102"/>
                  </a:cubicBezTo>
                  <a:cubicBezTo>
                    <a:pt x="92" y="101"/>
                    <a:pt x="104" y="94"/>
                    <a:pt x="108" y="84"/>
                  </a:cubicBezTo>
                  <a:cubicBezTo>
                    <a:pt x="122" y="111"/>
                    <a:pt x="178" y="112"/>
                    <a:pt x="192" y="84"/>
                  </a:cubicBezTo>
                  <a:cubicBezTo>
                    <a:pt x="199" y="102"/>
                    <a:pt x="216" y="118"/>
                    <a:pt x="235" y="122"/>
                  </a:cubicBezTo>
                  <a:cubicBezTo>
                    <a:pt x="229" y="178"/>
                    <a:pt x="148" y="207"/>
                    <a:pt x="99" y="200"/>
                  </a:cubicBezTo>
                  <a:cubicBezTo>
                    <a:pt x="58" y="194"/>
                    <a:pt x="32" y="166"/>
                    <a:pt x="24" y="131"/>
                  </a:cubicBezTo>
                  <a:close/>
                  <a:moveTo>
                    <a:pt x="48" y="254"/>
                  </a:moveTo>
                  <a:cubicBezTo>
                    <a:pt x="44" y="236"/>
                    <a:pt x="58" y="223"/>
                    <a:pt x="75" y="227"/>
                  </a:cubicBezTo>
                  <a:cubicBezTo>
                    <a:pt x="72" y="242"/>
                    <a:pt x="69" y="258"/>
                    <a:pt x="67" y="274"/>
                  </a:cubicBezTo>
                  <a:cubicBezTo>
                    <a:pt x="58" y="271"/>
                    <a:pt x="51" y="265"/>
                    <a:pt x="48" y="254"/>
                  </a:cubicBezTo>
                  <a:close/>
                  <a:moveTo>
                    <a:pt x="115" y="344"/>
                  </a:moveTo>
                  <a:cubicBezTo>
                    <a:pt x="114" y="349"/>
                    <a:pt x="116" y="347"/>
                    <a:pt x="111" y="349"/>
                  </a:cubicBezTo>
                  <a:cubicBezTo>
                    <a:pt x="106" y="351"/>
                    <a:pt x="97" y="350"/>
                    <a:pt x="92" y="350"/>
                  </a:cubicBezTo>
                  <a:cubicBezTo>
                    <a:pt x="86" y="350"/>
                    <a:pt x="81" y="350"/>
                    <a:pt x="75" y="350"/>
                  </a:cubicBezTo>
                  <a:cubicBezTo>
                    <a:pt x="71" y="350"/>
                    <a:pt x="70" y="351"/>
                    <a:pt x="68" y="348"/>
                  </a:cubicBezTo>
                  <a:cubicBezTo>
                    <a:pt x="67" y="344"/>
                    <a:pt x="69" y="338"/>
                    <a:pt x="70" y="334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83" y="337"/>
                    <a:pt x="101" y="334"/>
                    <a:pt x="114" y="334"/>
                  </a:cubicBezTo>
                  <a:cubicBezTo>
                    <a:pt x="114" y="335"/>
                    <a:pt x="114" y="335"/>
                    <a:pt x="114" y="335"/>
                  </a:cubicBezTo>
                  <a:cubicBezTo>
                    <a:pt x="114" y="338"/>
                    <a:pt x="115" y="341"/>
                    <a:pt x="115" y="344"/>
                  </a:cubicBezTo>
                  <a:close/>
                  <a:moveTo>
                    <a:pt x="181" y="345"/>
                  </a:moveTo>
                  <a:cubicBezTo>
                    <a:pt x="177" y="349"/>
                    <a:pt x="164" y="348"/>
                    <a:pt x="159" y="348"/>
                  </a:cubicBezTo>
                  <a:cubicBezTo>
                    <a:pt x="156" y="348"/>
                    <a:pt x="143" y="351"/>
                    <a:pt x="141" y="349"/>
                  </a:cubicBezTo>
                  <a:cubicBezTo>
                    <a:pt x="139" y="347"/>
                    <a:pt x="138" y="340"/>
                    <a:pt x="138" y="335"/>
                  </a:cubicBezTo>
                  <a:cubicBezTo>
                    <a:pt x="153" y="336"/>
                    <a:pt x="167" y="336"/>
                    <a:pt x="182" y="335"/>
                  </a:cubicBezTo>
                  <a:cubicBezTo>
                    <a:pt x="182" y="339"/>
                    <a:pt x="182" y="344"/>
                    <a:pt x="181" y="345"/>
                  </a:cubicBezTo>
                  <a:close/>
                  <a:moveTo>
                    <a:pt x="199" y="329"/>
                  </a:moveTo>
                  <a:cubicBezTo>
                    <a:pt x="199" y="328"/>
                    <a:pt x="198" y="328"/>
                    <a:pt x="197" y="328"/>
                  </a:cubicBezTo>
                  <a:cubicBezTo>
                    <a:pt x="176" y="325"/>
                    <a:pt x="155" y="326"/>
                    <a:pt x="134" y="325"/>
                  </a:cubicBezTo>
                  <a:cubicBezTo>
                    <a:pt x="125" y="325"/>
                    <a:pt x="116" y="325"/>
                    <a:pt x="107" y="325"/>
                  </a:cubicBezTo>
                  <a:cubicBezTo>
                    <a:pt x="102" y="325"/>
                    <a:pt x="75" y="327"/>
                    <a:pt x="72" y="324"/>
                  </a:cubicBezTo>
                  <a:cubicBezTo>
                    <a:pt x="67" y="319"/>
                    <a:pt x="71" y="299"/>
                    <a:pt x="74" y="285"/>
                  </a:cubicBezTo>
                  <a:cubicBezTo>
                    <a:pt x="80" y="286"/>
                    <a:pt x="86" y="286"/>
                    <a:pt x="91" y="285"/>
                  </a:cubicBezTo>
                  <a:cubicBezTo>
                    <a:pt x="92" y="287"/>
                    <a:pt x="93" y="290"/>
                    <a:pt x="94" y="292"/>
                  </a:cubicBezTo>
                  <a:cubicBezTo>
                    <a:pt x="99" y="298"/>
                    <a:pt x="108" y="298"/>
                    <a:pt x="113" y="293"/>
                  </a:cubicBezTo>
                  <a:cubicBezTo>
                    <a:pt x="119" y="288"/>
                    <a:pt x="120" y="279"/>
                    <a:pt x="114" y="274"/>
                  </a:cubicBezTo>
                  <a:cubicBezTo>
                    <a:pt x="110" y="269"/>
                    <a:pt x="102" y="268"/>
                    <a:pt x="97" y="274"/>
                  </a:cubicBezTo>
                  <a:cubicBezTo>
                    <a:pt x="97" y="274"/>
                    <a:pt x="97" y="274"/>
                    <a:pt x="97" y="274"/>
                  </a:cubicBezTo>
                  <a:cubicBezTo>
                    <a:pt x="96" y="274"/>
                    <a:pt x="96" y="274"/>
                    <a:pt x="95" y="274"/>
                  </a:cubicBezTo>
                  <a:cubicBezTo>
                    <a:pt x="93" y="275"/>
                    <a:pt x="92" y="277"/>
                    <a:pt x="91" y="279"/>
                  </a:cubicBezTo>
                  <a:cubicBezTo>
                    <a:pt x="86" y="278"/>
                    <a:pt x="81" y="278"/>
                    <a:pt x="76" y="277"/>
                  </a:cubicBezTo>
                  <a:cubicBezTo>
                    <a:pt x="76" y="275"/>
                    <a:pt x="77" y="274"/>
                    <a:pt x="77" y="273"/>
                  </a:cubicBezTo>
                  <a:cubicBezTo>
                    <a:pt x="80" y="250"/>
                    <a:pt x="83" y="228"/>
                    <a:pt x="84" y="206"/>
                  </a:cubicBezTo>
                  <a:cubicBezTo>
                    <a:pt x="90" y="207"/>
                    <a:pt x="96" y="209"/>
                    <a:pt x="102" y="209"/>
                  </a:cubicBezTo>
                  <a:cubicBezTo>
                    <a:pt x="120" y="211"/>
                    <a:pt x="142" y="209"/>
                    <a:pt x="163" y="202"/>
                  </a:cubicBezTo>
                  <a:cubicBezTo>
                    <a:pt x="175" y="244"/>
                    <a:pt x="186" y="287"/>
                    <a:pt x="199" y="329"/>
                  </a:cubicBezTo>
                  <a:close/>
                  <a:moveTo>
                    <a:pt x="100" y="276"/>
                  </a:moveTo>
                  <a:cubicBezTo>
                    <a:pt x="106" y="275"/>
                    <a:pt x="114" y="281"/>
                    <a:pt x="108" y="287"/>
                  </a:cubicBezTo>
                  <a:cubicBezTo>
                    <a:pt x="105" y="289"/>
                    <a:pt x="102" y="289"/>
                    <a:pt x="100" y="286"/>
                  </a:cubicBezTo>
                  <a:cubicBezTo>
                    <a:pt x="98" y="283"/>
                    <a:pt x="99" y="280"/>
                    <a:pt x="100" y="277"/>
                  </a:cubicBezTo>
                  <a:cubicBezTo>
                    <a:pt x="100" y="277"/>
                    <a:pt x="100" y="277"/>
                    <a:pt x="100" y="276"/>
                  </a:cubicBezTo>
                  <a:close/>
                  <a:moveTo>
                    <a:pt x="257" y="205"/>
                  </a:moveTo>
                  <a:cubicBezTo>
                    <a:pt x="252" y="211"/>
                    <a:pt x="244" y="207"/>
                    <a:pt x="242" y="202"/>
                  </a:cubicBezTo>
                  <a:cubicBezTo>
                    <a:pt x="246" y="199"/>
                    <a:pt x="248" y="197"/>
                    <a:pt x="252" y="197"/>
                  </a:cubicBezTo>
                  <a:cubicBezTo>
                    <a:pt x="254" y="197"/>
                    <a:pt x="257" y="197"/>
                    <a:pt x="258" y="199"/>
                  </a:cubicBezTo>
                  <a:cubicBezTo>
                    <a:pt x="260" y="200"/>
                    <a:pt x="258" y="203"/>
                    <a:pt x="257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5314950" y="3021013"/>
              <a:ext cx="123825" cy="107950"/>
            </a:xfrm>
            <a:custGeom>
              <a:avLst/>
              <a:gdLst>
                <a:gd name="T0" fmla="*/ 9 w 33"/>
                <a:gd name="T1" fmla="*/ 5 h 29"/>
                <a:gd name="T2" fmla="*/ 1 w 33"/>
                <a:gd name="T3" fmla="*/ 15 h 29"/>
                <a:gd name="T4" fmla="*/ 6 w 33"/>
                <a:gd name="T5" fmla="*/ 27 h 29"/>
                <a:gd name="T6" fmla="*/ 9 w 33"/>
                <a:gd name="T7" fmla="*/ 23 h 29"/>
                <a:gd name="T8" fmla="*/ 13 w 33"/>
                <a:gd name="T9" fmla="*/ 14 h 29"/>
                <a:gd name="T10" fmla="*/ 23 w 33"/>
                <a:gd name="T11" fmla="*/ 22 h 29"/>
                <a:gd name="T12" fmla="*/ 32 w 33"/>
                <a:gd name="T13" fmla="*/ 22 h 29"/>
                <a:gd name="T14" fmla="*/ 9 w 33"/>
                <a:gd name="T1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9">
                  <a:moveTo>
                    <a:pt x="9" y="5"/>
                  </a:moveTo>
                  <a:cubicBezTo>
                    <a:pt x="5" y="7"/>
                    <a:pt x="2" y="11"/>
                    <a:pt x="1" y="15"/>
                  </a:cubicBezTo>
                  <a:cubicBezTo>
                    <a:pt x="0" y="21"/>
                    <a:pt x="2" y="24"/>
                    <a:pt x="6" y="27"/>
                  </a:cubicBezTo>
                  <a:cubicBezTo>
                    <a:pt x="8" y="28"/>
                    <a:pt x="10" y="26"/>
                    <a:pt x="9" y="23"/>
                  </a:cubicBezTo>
                  <a:cubicBezTo>
                    <a:pt x="7" y="20"/>
                    <a:pt x="10" y="15"/>
                    <a:pt x="13" y="14"/>
                  </a:cubicBezTo>
                  <a:cubicBezTo>
                    <a:pt x="18" y="11"/>
                    <a:pt x="23" y="18"/>
                    <a:pt x="23" y="22"/>
                  </a:cubicBezTo>
                  <a:cubicBezTo>
                    <a:pt x="23" y="28"/>
                    <a:pt x="33" y="29"/>
                    <a:pt x="32" y="22"/>
                  </a:cubicBezTo>
                  <a:cubicBezTo>
                    <a:pt x="32" y="11"/>
                    <a:pt x="21" y="0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5664200" y="3013075"/>
              <a:ext cx="131763" cy="90487"/>
            </a:xfrm>
            <a:custGeom>
              <a:avLst/>
              <a:gdLst>
                <a:gd name="T0" fmla="*/ 17 w 35"/>
                <a:gd name="T1" fmla="*/ 1 h 24"/>
                <a:gd name="T2" fmla="*/ 4 w 35"/>
                <a:gd name="T3" fmla="*/ 21 h 24"/>
                <a:gd name="T4" fmla="*/ 10 w 35"/>
                <a:gd name="T5" fmla="*/ 20 h 24"/>
                <a:gd name="T6" fmla="*/ 17 w 35"/>
                <a:gd name="T7" fmla="*/ 10 h 24"/>
                <a:gd name="T8" fmla="*/ 25 w 35"/>
                <a:gd name="T9" fmla="*/ 18 h 24"/>
                <a:gd name="T10" fmla="*/ 33 w 35"/>
                <a:gd name="T11" fmla="*/ 19 h 24"/>
                <a:gd name="T12" fmla="*/ 17 w 35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4">
                  <a:moveTo>
                    <a:pt x="17" y="1"/>
                  </a:moveTo>
                  <a:cubicBezTo>
                    <a:pt x="7" y="2"/>
                    <a:pt x="0" y="12"/>
                    <a:pt x="4" y="21"/>
                  </a:cubicBezTo>
                  <a:cubicBezTo>
                    <a:pt x="5" y="24"/>
                    <a:pt x="10" y="24"/>
                    <a:pt x="10" y="20"/>
                  </a:cubicBezTo>
                  <a:cubicBezTo>
                    <a:pt x="10" y="16"/>
                    <a:pt x="13" y="11"/>
                    <a:pt x="17" y="10"/>
                  </a:cubicBezTo>
                  <a:cubicBezTo>
                    <a:pt x="21" y="9"/>
                    <a:pt x="25" y="14"/>
                    <a:pt x="25" y="18"/>
                  </a:cubicBezTo>
                  <a:cubicBezTo>
                    <a:pt x="24" y="23"/>
                    <a:pt x="32" y="24"/>
                    <a:pt x="33" y="19"/>
                  </a:cubicBezTo>
                  <a:cubicBezTo>
                    <a:pt x="35" y="10"/>
                    <a:pt x="27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5507038" y="3103563"/>
              <a:ext cx="93663" cy="96837"/>
            </a:xfrm>
            <a:custGeom>
              <a:avLst/>
              <a:gdLst>
                <a:gd name="T0" fmla="*/ 2 w 25"/>
                <a:gd name="T1" fmla="*/ 8 h 26"/>
                <a:gd name="T2" fmla="*/ 6 w 25"/>
                <a:gd name="T3" fmla="*/ 12 h 26"/>
                <a:gd name="T4" fmla="*/ 17 w 25"/>
                <a:gd name="T5" fmla="*/ 15 h 26"/>
                <a:gd name="T6" fmla="*/ 14 w 25"/>
                <a:gd name="T7" fmla="*/ 19 h 26"/>
                <a:gd name="T8" fmla="*/ 8 w 25"/>
                <a:gd name="T9" fmla="*/ 17 h 26"/>
                <a:gd name="T10" fmla="*/ 5 w 25"/>
                <a:gd name="T11" fmla="*/ 19 h 26"/>
                <a:gd name="T12" fmla="*/ 14 w 25"/>
                <a:gd name="T13" fmla="*/ 26 h 26"/>
                <a:gd name="T14" fmla="*/ 24 w 25"/>
                <a:gd name="T15" fmla="*/ 16 h 26"/>
                <a:gd name="T16" fmla="*/ 2 w 25"/>
                <a:gd name="T1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" y="8"/>
                  </a:moveTo>
                  <a:cubicBezTo>
                    <a:pt x="0" y="10"/>
                    <a:pt x="3" y="14"/>
                    <a:pt x="6" y="12"/>
                  </a:cubicBezTo>
                  <a:cubicBezTo>
                    <a:pt x="9" y="9"/>
                    <a:pt x="16" y="9"/>
                    <a:pt x="17" y="15"/>
                  </a:cubicBezTo>
                  <a:cubicBezTo>
                    <a:pt x="17" y="17"/>
                    <a:pt x="15" y="18"/>
                    <a:pt x="14" y="19"/>
                  </a:cubicBezTo>
                  <a:cubicBezTo>
                    <a:pt x="12" y="19"/>
                    <a:pt x="10" y="17"/>
                    <a:pt x="8" y="17"/>
                  </a:cubicBezTo>
                  <a:cubicBezTo>
                    <a:pt x="7" y="17"/>
                    <a:pt x="5" y="17"/>
                    <a:pt x="5" y="19"/>
                  </a:cubicBezTo>
                  <a:cubicBezTo>
                    <a:pt x="4" y="24"/>
                    <a:pt x="10" y="26"/>
                    <a:pt x="14" y="26"/>
                  </a:cubicBezTo>
                  <a:cubicBezTo>
                    <a:pt x="19" y="25"/>
                    <a:pt x="23" y="21"/>
                    <a:pt x="24" y="16"/>
                  </a:cubicBezTo>
                  <a:cubicBezTo>
                    <a:pt x="25" y="4"/>
                    <a:pt x="10" y="0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5416550" y="3208338"/>
              <a:ext cx="247650" cy="93662"/>
            </a:xfrm>
            <a:custGeom>
              <a:avLst/>
              <a:gdLst>
                <a:gd name="T0" fmla="*/ 60 w 66"/>
                <a:gd name="T1" fmla="*/ 2 h 25"/>
                <a:gd name="T2" fmla="*/ 33 w 66"/>
                <a:gd name="T3" fmla="*/ 12 h 25"/>
                <a:gd name="T4" fmla="*/ 5 w 66"/>
                <a:gd name="T5" fmla="*/ 5 h 25"/>
                <a:gd name="T6" fmla="*/ 2 w 66"/>
                <a:gd name="T7" fmla="*/ 9 h 25"/>
                <a:gd name="T8" fmla="*/ 63 w 66"/>
                <a:gd name="T9" fmla="*/ 7 h 25"/>
                <a:gd name="T10" fmla="*/ 60 w 66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5">
                  <a:moveTo>
                    <a:pt x="60" y="2"/>
                  </a:moveTo>
                  <a:cubicBezTo>
                    <a:pt x="51" y="7"/>
                    <a:pt x="43" y="11"/>
                    <a:pt x="33" y="12"/>
                  </a:cubicBezTo>
                  <a:cubicBezTo>
                    <a:pt x="23" y="12"/>
                    <a:pt x="13" y="10"/>
                    <a:pt x="5" y="5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18" y="23"/>
                    <a:pt x="49" y="25"/>
                    <a:pt x="63" y="7"/>
                  </a:cubicBezTo>
                  <a:cubicBezTo>
                    <a:pt x="66" y="4"/>
                    <a:pt x="63" y="0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454650" y="3433763"/>
              <a:ext cx="198438" cy="273050"/>
            </a:xfrm>
            <a:custGeom>
              <a:avLst/>
              <a:gdLst>
                <a:gd name="T0" fmla="*/ 34 w 53"/>
                <a:gd name="T1" fmla="*/ 21 h 73"/>
                <a:gd name="T2" fmla="*/ 41 w 53"/>
                <a:gd name="T3" fmla="*/ 8 h 73"/>
                <a:gd name="T4" fmla="*/ 35 w 53"/>
                <a:gd name="T5" fmla="*/ 0 h 73"/>
                <a:gd name="T6" fmla="*/ 8 w 53"/>
                <a:gd name="T7" fmla="*/ 1 h 73"/>
                <a:gd name="T8" fmla="*/ 8 w 53"/>
                <a:gd name="T9" fmla="*/ 13 h 73"/>
                <a:gd name="T10" fmla="*/ 25 w 53"/>
                <a:gd name="T11" fmla="*/ 13 h 73"/>
                <a:gd name="T12" fmla="*/ 19 w 53"/>
                <a:gd name="T13" fmla="*/ 21 h 73"/>
                <a:gd name="T14" fmla="*/ 24 w 53"/>
                <a:gd name="T15" fmla="*/ 32 h 73"/>
                <a:gd name="T16" fmla="*/ 38 w 53"/>
                <a:gd name="T17" fmla="*/ 41 h 73"/>
                <a:gd name="T18" fmla="*/ 28 w 53"/>
                <a:gd name="T19" fmla="*/ 56 h 73"/>
                <a:gd name="T20" fmla="*/ 22 w 53"/>
                <a:gd name="T21" fmla="*/ 66 h 73"/>
                <a:gd name="T22" fmla="*/ 51 w 53"/>
                <a:gd name="T23" fmla="*/ 50 h 73"/>
                <a:gd name="T24" fmla="*/ 34 w 53"/>
                <a:gd name="T25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73">
                  <a:moveTo>
                    <a:pt x="34" y="21"/>
                  </a:moveTo>
                  <a:cubicBezTo>
                    <a:pt x="37" y="17"/>
                    <a:pt x="39" y="13"/>
                    <a:pt x="41" y="8"/>
                  </a:cubicBezTo>
                  <a:cubicBezTo>
                    <a:pt x="43" y="4"/>
                    <a:pt x="38" y="1"/>
                    <a:pt x="35" y="0"/>
                  </a:cubicBezTo>
                  <a:cubicBezTo>
                    <a:pt x="26" y="0"/>
                    <a:pt x="17" y="0"/>
                    <a:pt x="8" y="1"/>
                  </a:cubicBezTo>
                  <a:cubicBezTo>
                    <a:pt x="0" y="2"/>
                    <a:pt x="0" y="14"/>
                    <a:pt x="8" y="13"/>
                  </a:cubicBezTo>
                  <a:cubicBezTo>
                    <a:pt x="14" y="13"/>
                    <a:pt x="19" y="12"/>
                    <a:pt x="25" y="13"/>
                  </a:cubicBezTo>
                  <a:cubicBezTo>
                    <a:pt x="23" y="16"/>
                    <a:pt x="22" y="18"/>
                    <a:pt x="19" y="21"/>
                  </a:cubicBezTo>
                  <a:cubicBezTo>
                    <a:pt x="16" y="25"/>
                    <a:pt x="18" y="32"/>
                    <a:pt x="24" y="32"/>
                  </a:cubicBezTo>
                  <a:cubicBezTo>
                    <a:pt x="30" y="32"/>
                    <a:pt x="36" y="34"/>
                    <a:pt x="38" y="41"/>
                  </a:cubicBezTo>
                  <a:cubicBezTo>
                    <a:pt x="40" y="47"/>
                    <a:pt x="37" y="59"/>
                    <a:pt x="28" y="56"/>
                  </a:cubicBezTo>
                  <a:cubicBezTo>
                    <a:pt x="21" y="53"/>
                    <a:pt x="15" y="62"/>
                    <a:pt x="22" y="66"/>
                  </a:cubicBezTo>
                  <a:cubicBezTo>
                    <a:pt x="35" y="73"/>
                    <a:pt x="49" y="63"/>
                    <a:pt x="51" y="50"/>
                  </a:cubicBezTo>
                  <a:cubicBezTo>
                    <a:pt x="53" y="36"/>
                    <a:pt x="46" y="25"/>
                    <a:pt x="3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56" name="组合 2055"/>
          <p:cNvGrpSpPr/>
          <p:nvPr/>
        </p:nvGrpSpPr>
        <p:grpSpPr>
          <a:xfrm>
            <a:off x="9767614" y="3627091"/>
            <a:ext cx="2119313" cy="1763712"/>
            <a:chOff x="9301163" y="2543175"/>
            <a:chExt cx="2119313" cy="176371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9301163" y="2543175"/>
              <a:ext cx="2119313" cy="1763712"/>
            </a:xfrm>
            <a:custGeom>
              <a:avLst/>
              <a:gdLst>
                <a:gd name="T0" fmla="*/ 507 w 565"/>
                <a:gd name="T1" fmla="*/ 113 h 470"/>
                <a:gd name="T2" fmla="*/ 418 w 565"/>
                <a:gd name="T3" fmla="*/ 36 h 470"/>
                <a:gd name="T4" fmla="*/ 337 w 565"/>
                <a:gd name="T5" fmla="*/ 150 h 470"/>
                <a:gd name="T6" fmla="*/ 270 w 565"/>
                <a:gd name="T7" fmla="*/ 211 h 470"/>
                <a:gd name="T8" fmla="*/ 317 w 565"/>
                <a:gd name="T9" fmla="*/ 123 h 470"/>
                <a:gd name="T10" fmla="*/ 172 w 565"/>
                <a:gd name="T11" fmla="*/ 217 h 470"/>
                <a:gd name="T12" fmla="*/ 37 w 565"/>
                <a:gd name="T13" fmla="*/ 187 h 470"/>
                <a:gd name="T14" fmla="*/ 26 w 565"/>
                <a:gd name="T15" fmla="*/ 229 h 470"/>
                <a:gd name="T16" fmla="*/ 72 w 565"/>
                <a:gd name="T17" fmla="*/ 206 h 470"/>
                <a:gd name="T18" fmla="*/ 136 w 565"/>
                <a:gd name="T19" fmla="*/ 355 h 470"/>
                <a:gd name="T20" fmla="*/ 149 w 565"/>
                <a:gd name="T21" fmla="*/ 381 h 470"/>
                <a:gd name="T22" fmla="*/ 161 w 565"/>
                <a:gd name="T23" fmla="*/ 469 h 470"/>
                <a:gd name="T24" fmla="*/ 184 w 565"/>
                <a:gd name="T25" fmla="*/ 403 h 470"/>
                <a:gd name="T26" fmla="*/ 213 w 565"/>
                <a:gd name="T27" fmla="*/ 356 h 470"/>
                <a:gd name="T28" fmla="*/ 258 w 565"/>
                <a:gd name="T29" fmla="*/ 385 h 470"/>
                <a:gd name="T30" fmla="*/ 284 w 565"/>
                <a:gd name="T31" fmla="*/ 467 h 470"/>
                <a:gd name="T32" fmla="*/ 294 w 565"/>
                <a:gd name="T33" fmla="*/ 381 h 470"/>
                <a:gd name="T34" fmla="*/ 309 w 565"/>
                <a:gd name="T35" fmla="*/ 353 h 470"/>
                <a:gd name="T36" fmla="*/ 488 w 565"/>
                <a:gd name="T37" fmla="*/ 168 h 470"/>
                <a:gd name="T38" fmla="*/ 511 w 565"/>
                <a:gd name="T39" fmla="*/ 205 h 470"/>
                <a:gd name="T40" fmla="*/ 39 w 565"/>
                <a:gd name="T41" fmla="*/ 191 h 470"/>
                <a:gd name="T42" fmla="*/ 30 w 565"/>
                <a:gd name="T43" fmla="*/ 226 h 470"/>
                <a:gd name="T44" fmla="*/ 28 w 565"/>
                <a:gd name="T45" fmla="*/ 211 h 470"/>
                <a:gd name="T46" fmla="*/ 39 w 565"/>
                <a:gd name="T47" fmla="*/ 237 h 470"/>
                <a:gd name="T48" fmla="*/ 47 w 565"/>
                <a:gd name="T49" fmla="*/ 192 h 470"/>
                <a:gd name="T50" fmla="*/ 86 w 565"/>
                <a:gd name="T51" fmla="*/ 209 h 470"/>
                <a:gd name="T52" fmla="*/ 166 w 565"/>
                <a:gd name="T53" fmla="*/ 464 h 470"/>
                <a:gd name="T54" fmla="*/ 269 w 565"/>
                <a:gd name="T55" fmla="*/ 457 h 470"/>
                <a:gd name="T56" fmla="*/ 313 w 565"/>
                <a:gd name="T57" fmla="*/ 150 h 470"/>
                <a:gd name="T58" fmla="*/ 307 w 565"/>
                <a:gd name="T59" fmla="*/ 124 h 470"/>
                <a:gd name="T60" fmla="*/ 280 w 565"/>
                <a:gd name="T61" fmla="*/ 114 h 470"/>
                <a:gd name="T62" fmla="*/ 261 w 565"/>
                <a:gd name="T63" fmla="*/ 108 h 470"/>
                <a:gd name="T64" fmla="*/ 235 w 565"/>
                <a:gd name="T65" fmla="*/ 106 h 470"/>
                <a:gd name="T66" fmla="*/ 233 w 565"/>
                <a:gd name="T67" fmla="*/ 106 h 470"/>
                <a:gd name="T68" fmla="*/ 190 w 565"/>
                <a:gd name="T69" fmla="*/ 109 h 470"/>
                <a:gd name="T70" fmla="*/ 195 w 565"/>
                <a:gd name="T71" fmla="*/ 109 h 470"/>
                <a:gd name="T72" fmla="*/ 167 w 565"/>
                <a:gd name="T73" fmla="*/ 73 h 470"/>
                <a:gd name="T74" fmla="*/ 158 w 565"/>
                <a:gd name="T75" fmla="*/ 118 h 470"/>
                <a:gd name="T76" fmla="*/ 136 w 565"/>
                <a:gd name="T77" fmla="*/ 127 h 470"/>
                <a:gd name="T78" fmla="*/ 132 w 565"/>
                <a:gd name="T79" fmla="*/ 129 h 470"/>
                <a:gd name="T80" fmla="*/ 110 w 565"/>
                <a:gd name="T81" fmla="*/ 169 h 470"/>
                <a:gd name="T82" fmla="*/ 195 w 565"/>
                <a:gd name="T83" fmla="*/ 114 h 470"/>
                <a:gd name="T84" fmla="*/ 153 w 565"/>
                <a:gd name="T85" fmla="*/ 380 h 470"/>
                <a:gd name="T86" fmla="*/ 206 w 565"/>
                <a:gd name="T87" fmla="*/ 365 h 470"/>
                <a:gd name="T88" fmla="*/ 288 w 565"/>
                <a:gd name="T89" fmla="*/ 359 h 470"/>
                <a:gd name="T90" fmla="*/ 149 w 565"/>
                <a:gd name="T91" fmla="*/ 349 h 470"/>
                <a:gd name="T92" fmla="*/ 431 w 565"/>
                <a:gd name="T93" fmla="*/ 26 h 470"/>
                <a:gd name="T94" fmla="*/ 495 w 565"/>
                <a:gd name="T95" fmla="*/ 32 h 470"/>
                <a:gd name="T96" fmla="*/ 496 w 565"/>
                <a:gd name="T97" fmla="*/ 94 h 470"/>
                <a:gd name="T98" fmla="*/ 417 w 565"/>
                <a:gd name="T99" fmla="*/ 42 h 470"/>
                <a:gd name="T100" fmla="*/ 359 w 565"/>
                <a:gd name="T101" fmla="*/ 130 h 470"/>
                <a:gd name="T102" fmla="*/ 383 w 565"/>
                <a:gd name="T103" fmla="*/ 180 h 470"/>
                <a:gd name="T104" fmla="*/ 384 w 565"/>
                <a:gd name="T105" fmla="*/ 186 h 470"/>
                <a:gd name="T106" fmla="*/ 366 w 565"/>
                <a:gd name="T107" fmla="*/ 177 h 470"/>
                <a:gd name="T108" fmla="*/ 414 w 565"/>
                <a:gd name="T109" fmla="*/ 204 h 470"/>
                <a:gd name="T110" fmla="*/ 447 w 565"/>
                <a:gd name="T111" fmla="*/ 178 h 470"/>
                <a:gd name="T112" fmla="*/ 422 w 565"/>
                <a:gd name="T113" fmla="*/ 41 h 470"/>
                <a:gd name="T114" fmla="*/ 514 w 565"/>
                <a:gd name="T115" fmla="*/ 201 h 470"/>
                <a:gd name="T116" fmla="*/ 556 w 565"/>
                <a:gd name="T117" fmla="*/ 15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5" h="470">
                  <a:moveTo>
                    <a:pt x="561" y="149"/>
                  </a:moveTo>
                  <a:cubicBezTo>
                    <a:pt x="560" y="147"/>
                    <a:pt x="559" y="147"/>
                    <a:pt x="557" y="148"/>
                  </a:cubicBezTo>
                  <a:cubicBezTo>
                    <a:pt x="557" y="147"/>
                    <a:pt x="556" y="146"/>
                    <a:pt x="555" y="146"/>
                  </a:cubicBezTo>
                  <a:cubicBezTo>
                    <a:pt x="547" y="145"/>
                    <a:pt x="540" y="148"/>
                    <a:pt x="532" y="147"/>
                  </a:cubicBezTo>
                  <a:cubicBezTo>
                    <a:pt x="524" y="146"/>
                    <a:pt x="516" y="143"/>
                    <a:pt x="509" y="139"/>
                  </a:cubicBezTo>
                  <a:cubicBezTo>
                    <a:pt x="511" y="130"/>
                    <a:pt x="510" y="122"/>
                    <a:pt x="507" y="113"/>
                  </a:cubicBezTo>
                  <a:cubicBezTo>
                    <a:pt x="550" y="92"/>
                    <a:pt x="529" y="31"/>
                    <a:pt x="495" y="12"/>
                  </a:cubicBezTo>
                  <a:cubicBezTo>
                    <a:pt x="477" y="2"/>
                    <a:pt x="452" y="0"/>
                    <a:pt x="435" y="14"/>
                  </a:cubicBezTo>
                  <a:cubicBezTo>
                    <a:pt x="430" y="19"/>
                    <a:pt x="423" y="29"/>
                    <a:pt x="424" y="37"/>
                  </a:cubicBezTo>
                  <a:cubicBezTo>
                    <a:pt x="423" y="37"/>
                    <a:pt x="422" y="36"/>
                    <a:pt x="421" y="36"/>
                  </a:cubicBezTo>
                  <a:cubicBezTo>
                    <a:pt x="421" y="36"/>
                    <a:pt x="420" y="36"/>
                    <a:pt x="419" y="36"/>
                  </a:cubicBezTo>
                  <a:cubicBezTo>
                    <a:pt x="419" y="36"/>
                    <a:pt x="419" y="36"/>
                    <a:pt x="418" y="36"/>
                  </a:cubicBezTo>
                  <a:cubicBezTo>
                    <a:pt x="398" y="39"/>
                    <a:pt x="382" y="53"/>
                    <a:pt x="371" y="69"/>
                  </a:cubicBezTo>
                  <a:cubicBezTo>
                    <a:pt x="365" y="78"/>
                    <a:pt x="347" y="107"/>
                    <a:pt x="353" y="118"/>
                  </a:cubicBezTo>
                  <a:cubicBezTo>
                    <a:pt x="353" y="118"/>
                    <a:pt x="352" y="119"/>
                    <a:pt x="352" y="120"/>
                  </a:cubicBezTo>
                  <a:cubicBezTo>
                    <a:pt x="352" y="120"/>
                    <a:pt x="351" y="121"/>
                    <a:pt x="352" y="122"/>
                  </a:cubicBezTo>
                  <a:cubicBezTo>
                    <a:pt x="353" y="124"/>
                    <a:pt x="354" y="125"/>
                    <a:pt x="356" y="127"/>
                  </a:cubicBezTo>
                  <a:cubicBezTo>
                    <a:pt x="345" y="129"/>
                    <a:pt x="338" y="140"/>
                    <a:pt x="337" y="150"/>
                  </a:cubicBezTo>
                  <a:cubicBezTo>
                    <a:pt x="336" y="163"/>
                    <a:pt x="345" y="178"/>
                    <a:pt x="356" y="184"/>
                  </a:cubicBezTo>
                  <a:cubicBezTo>
                    <a:pt x="356" y="186"/>
                    <a:pt x="356" y="189"/>
                    <a:pt x="357" y="191"/>
                  </a:cubicBezTo>
                  <a:cubicBezTo>
                    <a:pt x="357" y="191"/>
                    <a:pt x="357" y="191"/>
                    <a:pt x="358" y="192"/>
                  </a:cubicBezTo>
                  <a:cubicBezTo>
                    <a:pt x="338" y="219"/>
                    <a:pt x="316" y="236"/>
                    <a:pt x="279" y="235"/>
                  </a:cubicBezTo>
                  <a:cubicBezTo>
                    <a:pt x="279" y="235"/>
                    <a:pt x="278" y="235"/>
                    <a:pt x="278" y="236"/>
                  </a:cubicBezTo>
                  <a:cubicBezTo>
                    <a:pt x="275" y="227"/>
                    <a:pt x="273" y="219"/>
                    <a:pt x="270" y="211"/>
                  </a:cubicBezTo>
                  <a:cubicBezTo>
                    <a:pt x="270" y="210"/>
                    <a:pt x="270" y="210"/>
                    <a:pt x="270" y="209"/>
                  </a:cubicBezTo>
                  <a:cubicBezTo>
                    <a:pt x="285" y="199"/>
                    <a:pt x="298" y="185"/>
                    <a:pt x="306" y="168"/>
                  </a:cubicBezTo>
                  <a:cubicBezTo>
                    <a:pt x="314" y="171"/>
                    <a:pt x="324" y="168"/>
                    <a:pt x="325" y="158"/>
                  </a:cubicBezTo>
                  <a:cubicBezTo>
                    <a:pt x="326" y="153"/>
                    <a:pt x="324" y="148"/>
                    <a:pt x="319" y="145"/>
                  </a:cubicBezTo>
                  <a:cubicBezTo>
                    <a:pt x="318" y="145"/>
                    <a:pt x="316" y="144"/>
                    <a:pt x="314" y="144"/>
                  </a:cubicBezTo>
                  <a:cubicBezTo>
                    <a:pt x="316" y="137"/>
                    <a:pt x="317" y="130"/>
                    <a:pt x="317" y="123"/>
                  </a:cubicBezTo>
                  <a:cubicBezTo>
                    <a:pt x="316" y="69"/>
                    <a:pt x="266" y="14"/>
                    <a:pt x="210" y="22"/>
                  </a:cubicBezTo>
                  <a:cubicBezTo>
                    <a:pt x="160" y="12"/>
                    <a:pt x="112" y="48"/>
                    <a:pt x="105" y="98"/>
                  </a:cubicBezTo>
                  <a:cubicBezTo>
                    <a:pt x="102" y="118"/>
                    <a:pt x="105" y="137"/>
                    <a:pt x="112" y="154"/>
                  </a:cubicBezTo>
                  <a:cubicBezTo>
                    <a:pt x="104" y="155"/>
                    <a:pt x="98" y="166"/>
                    <a:pt x="103" y="173"/>
                  </a:cubicBezTo>
                  <a:cubicBezTo>
                    <a:pt x="108" y="179"/>
                    <a:pt x="118" y="180"/>
                    <a:pt x="123" y="175"/>
                  </a:cubicBezTo>
                  <a:cubicBezTo>
                    <a:pt x="135" y="193"/>
                    <a:pt x="152" y="208"/>
                    <a:pt x="172" y="217"/>
                  </a:cubicBezTo>
                  <a:cubicBezTo>
                    <a:pt x="169" y="223"/>
                    <a:pt x="167" y="230"/>
                    <a:pt x="164" y="237"/>
                  </a:cubicBezTo>
                  <a:cubicBezTo>
                    <a:pt x="136" y="239"/>
                    <a:pt x="112" y="233"/>
                    <a:pt x="92" y="212"/>
                  </a:cubicBezTo>
                  <a:cubicBezTo>
                    <a:pt x="96" y="209"/>
                    <a:pt x="97" y="204"/>
                    <a:pt x="96" y="200"/>
                  </a:cubicBezTo>
                  <a:cubicBezTo>
                    <a:pt x="95" y="195"/>
                    <a:pt x="92" y="192"/>
                    <a:pt x="88" y="191"/>
                  </a:cubicBezTo>
                  <a:cubicBezTo>
                    <a:pt x="95" y="167"/>
                    <a:pt x="63" y="146"/>
                    <a:pt x="43" y="162"/>
                  </a:cubicBezTo>
                  <a:cubicBezTo>
                    <a:pt x="35" y="168"/>
                    <a:pt x="34" y="178"/>
                    <a:pt x="37" y="187"/>
                  </a:cubicBezTo>
                  <a:cubicBezTo>
                    <a:pt x="37" y="187"/>
                    <a:pt x="36" y="187"/>
                    <a:pt x="36" y="187"/>
                  </a:cubicBezTo>
                  <a:cubicBezTo>
                    <a:pt x="28" y="193"/>
                    <a:pt x="21" y="199"/>
                    <a:pt x="15" y="206"/>
                  </a:cubicBezTo>
                  <a:cubicBezTo>
                    <a:pt x="10" y="211"/>
                    <a:pt x="2" y="219"/>
                    <a:pt x="0" y="226"/>
                  </a:cubicBezTo>
                  <a:cubicBezTo>
                    <a:pt x="0" y="228"/>
                    <a:pt x="0" y="229"/>
                    <a:pt x="1" y="229"/>
                  </a:cubicBezTo>
                  <a:cubicBezTo>
                    <a:pt x="1" y="230"/>
                    <a:pt x="1" y="232"/>
                    <a:pt x="3" y="232"/>
                  </a:cubicBezTo>
                  <a:cubicBezTo>
                    <a:pt x="10" y="232"/>
                    <a:pt x="20" y="233"/>
                    <a:pt x="26" y="229"/>
                  </a:cubicBezTo>
                  <a:cubicBezTo>
                    <a:pt x="27" y="232"/>
                    <a:pt x="30" y="235"/>
                    <a:pt x="31" y="237"/>
                  </a:cubicBezTo>
                  <a:cubicBezTo>
                    <a:pt x="34" y="242"/>
                    <a:pt x="37" y="247"/>
                    <a:pt x="41" y="250"/>
                  </a:cubicBezTo>
                  <a:cubicBezTo>
                    <a:pt x="41" y="254"/>
                    <a:pt x="47" y="256"/>
                    <a:pt x="48" y="252"/>
                  </a:cubicBezTo>
                  <a:cubicBezTo>
                    <a:pt x="52" y="236"/>
                    <a:pt x="57" y="220"/>
                    <a:pt x="60" y="204"/>
                  </a:cubicBezTo>
                  <a:cubicBezTo>
                    <a:pt x="64" y="204"/>
                    <a:pt x="67" y="204"/>
                    <a:pt x="71" y="203"/>
                  </a:cubicBezTo>
                  <a:cubicBezTo>
                    <a:pt x="71" y="204"/>
                    <a:pt x="71" y="205"/>
                    <a:pt x="72" y="206"/>
                  </a:cubicBezTo>
                  <a:cubicBezTo>
                    <a:pt x="73" y="210"/>
                    <a:pt x="79" y="215"/>
                    <a:pt x="84" y="215"/>
                  </a:cubicBezTo>
                  <a:cubicBezTo>
                    <a:pt x="84" y="216"/>
                    <a:pt x="85" y="216"/>
                    <a:pt x="86" y="216"/>
                  </a:cubicBezTo>
                  <a:cubicBezTo>
                    <a:pt x="87" y="216"/>
                    <a:pt x="88" y="215"/>
                    <a:pt x="89" y="215"/>
                  </a:cubicBezTo>
                  <a:cubicBezTo>
                    <a:pt x="104" y="238"/>
                    <a:pt x="137" y="250"/>
                    <a:pt x="163" y="240"/>
                  </a:cubicBezTo>
                  <a:cubicBezTo>
                    <a:pt x="150" y="276"/>
                    <a:pt x="140" y="314"/>
                    <a:pt x="129" y="351"/>
                  </a:cubicBezTo>
                  <a:cubicBezTo>
                    <a:pt x="128" y="355"/>
                    <a:pt x="133" y="357"/>
                    <a:pt x="136" y="355"/>
                  </a:cubicBezTo>
                  <a:cubicBezTo>
                    <a:pt x="140" y="355"/>
                    <a:pt x="144" y="355"/>
                    <a:pt x="148" y="355"/>
                  </a:cubicBezTo>
                  <a:cubicBezTo>
                    <a:pt x="148" y="358"/>
                    <a:pt x="147" y="361"/>
                    <a:pt x="147" y="364"/>
                  </a:cubicBezTo>
                  <a:cubicBezTo>
                    <a:pt x="147" y="368"/>
                    <a:pt x="145" y="373"/>
                    <a:pt x="148" y="377"/>
                  </a:cubicBezTo>
                  <a:cubicBezTo>
                    <a:pt x="148" y="378"/>
                    <a:pt x="150" y="378"/>
                    <a:pt x="151" y="378"/>
                  </a:cubicBezTo>
                  <a:cubicBezTo>
                    <a:pt x="151" y="378"/>
                    <a:pt x="150" y="378"/>
                    <a:pt x="150" y="378"/>
                  </a:cubicBezTo>
                  <a:cubicBezTo>
                    <a:pt x="149" y="379"/>
                    <a:pt x="149" y="379"/>
                    <a:pt x="149" y="381"/>
                  </a:cubicBezTo>
                  <a:cubicBezTo>
                    <a:pt x="148" y="383"/>
                    <a:pt x="149" y="385"/>
                    <a:pt x="151" y="385"/>
                  </a:cubicBezTo>
                  <a:cubicBezTo>
                    <a:pt x="160" y="385"/>
                    <a:pt x="169" y="386"/>
                    <a:pt x="179" y="386"/>
                  </a:cubicBezTo>
                  <a:cubicBezTo>
                    <a:pt x="176" y="392"/>
                    <a:pt x="177" y="404"/>
                    <a:pt x="176" y="409"/>
                  </a:cubicBezTo>
                  <a:cubicBezTo>
                    <a:pt x="175" y="424"/>
                    <a:pt x="173" y="439"/>
                    <a:pt x="174" y="454"/>
                  </a:cubicBezTo>
                  <a:cubicBezTo>
                    <a:pt x="165" y="450"/>
                    <a:pt x="151" y="449"/>
                    <a:pt x="150" y="459"/>
                  </a:cubicBezTo>
                  <a:cubicBezTo>
                    <a:pt x="149" y="465"/>
                    <a:pt x="155" y="468"/>
                    <a:pt x="161" y="469"/>
                  </a:cubicBezTo>
                  <a:cubicBezTo>
                    <a:pt x="166" y="470"/>
                    <a:pt x="171" y="469"/>
                    <a:pt x="176" y="467"/>
                  </a:cubicBezTo>
                  <a:cubicBezTo>
                    <a:pt x="177" y="468"/>
                    <a:pt x="180" y="468"/>
                    <a:pt x="180" y="466"/>
                  </a:cubicBezTo>
                  <a:cubicBezTo>
                    <a:pt x="181" y="464"/>
                    <a:pt x="181" y="463"/>
                    <a:pt x="181" y="461"/>
                  </a:cubicBezTo>
                  <a:cubicBezTo>
                    <a:pt x="181" y="461"/>
                    <a:pt x="181" y="461"/>
                    <a:pt x="181" y="460"/>
                  </a:cubicBezTo>
                  <a:cubicBezTo>
                    <a:pt x="183" y="449"/>
                    <a:pt x="182" y="436"/>
                    <a:pt x="183" y="425"/>
                  </a:cubicBezTo>
                  <a:cubicBezTo>
                    <a:pt x="183" y="417"/>
                    <a:pt x="184" y="410"/>
                    <a:pt x="184" y="403"/>
                  </a:cubicBezTo>
                  <a:cubicBezTo>
                    <a:pt x="184" y="402"/>
                    <a:pt x="184" y="391"/>
                    <a:pt x="183" y="386"/>
                  </a:cubicBezTo>
                  <a:cubicBezTo>
                    <a:pt x="192" y="385"/>
                    <a:pt x="201" y="385"/>
                    <a:pt x="209" y="383"/>
                  </a:cubicBezTo>
                  <a:cubicBezTo>
                    <a:pt x="210" y="383"/>
                    <a:pt x="211" y="382"/>
                    <a:pt x="211" y="381"/>
                  </a:cubicBezTo>
                  <a:cubicBezTo>
                    <a:pt x="212" y="380"/>
                    <a:pt x="212" y="380"/>
                    <a:pt x="212" y="379"/>
                  </a:cubicBezTo>
                  <a:cubicBezTo>
                    <a:pt x="212" y="374"/>
                    <a:pt x="212" y="369"/>
                    <a:pt x="212" y="365"/>
                  </a:cubicBezTo>
                  <a:cubicBezTo>
                    <a:pt x="213" y="362"/>
                    <a:pt x="213" y="359"/>
                    <a:pt x="213" y="356"/>
                  </a:cubicBezTo>
                  <a:cubicBezTo>
                    <a:pt x="215" y="356"/>
                    <a:pt x="217" y="356"/>
                    <a:pt x="219" y="356"/>
                  </a:cubicBezTo>
                  <a:cubicBezTo>
                    <a:pt x="224" y="356"/>
                    <a:pt x="228" y="356"/>
                    <a:pt x="233" y="356"/>
                  </a:cubicBezTo>
                  <a:cubicBezTo>
                    <a:pt x="232" y="364"/>
                    <a:pt x="232" y="371"/>
                    <a:pt x="234" y="378"/>
                  </a:cubicBezTo>
                  <a:cubicBezTo>
                    <a:pt x="234" y="378"/>
                    <a:pt x="234" y="378"/>
                    <a:pt x="234" y="379"/>
                  </a:cubicBezTo>
                  <a:cubicBezTo>
                    <a:pt x="232" y="380"/>
                    <a:pt x="233" y="383"/>
                    <a:pt x="236" y="383"/>
                  </a:cubicBezTo>
                  <a:cubicBezTo>
                    <a:pt x="243" y="384"/>
                    <a:pt x="251" y="384"/>
                    <a:pt x="258" y="385"/>
                  </a:cubicBezTo>
                  <a:cubicBezTo>
                    <a:pt x="257" y="408"/>
                    <a:pt x="259" y="432"/>
                    <a:pt x="263" y="455"/>
                  </a:cubicBezTo>
                  <a:cubicBezTo>
                    <a:pt x="263" y="456"/>
                    <a:pt x="263" y="456"/>
                    <a:pt x="263" y="456"/>
                  </a:cubicBezTo>
                  <a:cubicBezTo>
                    <a:pt x="263" y="456"/>
                    <a:pt x="263" y="456"/>
                    <a:pt x="263" y="456"/>
                  </a:cubicBezTo>
                  <a:cubicBezTo>
                    <a:pt x="263" y="456"/>
                    <a:pt x="264" y="457"/>
                    <a:pt x="264" y="457"/>
                  </a:cubicBezTo>
                  <a:cubicBezTo>
                    <a:pt x="263" y="457"/>
                    <a:pt x="263" y="458"/>
                    <a:pt x="264" y="459"/>
                  </a:cubicBezTo>
                  <a:cubicBezTo>
                    <a:pt x="269" y="464"/>
                    <a:pt x="277" y="467"/>
                    <a:pt x="284" y="467"/>
                  </a:cubicBezTo>
                  <a:cubicBezTo>
                    <a:pt x="290" y="466"/>
                    <a:pt x="298" y="464"/>
                    <a:pt x="298" y="457"/>
                  </a:cubicBezTo>
                  <a:cubicBezTo>
                    <a:pt x="298" y="451"/>
                    <a:pt x="289" y="449"/>
                    <a:pt x="284" y="448"/>
                  </a:cubicBezTo>
                  <a:cubicBezTo>
                    <a:pt x="280" y="447"/>
                    <a:pt x="274" y="448"/>
                    <a:pt x="269" y="450"/>
                  </a:cubicBezTo>
                  <a:cubicBezTo>
                    <a:pt x="267" y="428"/>
                    <a:pt x="266" y="406"/>
                    <a:pt x="263" y="385"/>
                  </a:cubicBezTo>
                  <a:cubicBezTo>
                    <a:pt x="273" y="385"/>
                    <a:pt x="282" y="385"/>
                    <a:pt x="291" y="384"/>
                  </a:cubicBezTo>
                  <a:cubicBezTo>
                    <a:pt x="293" y="383"/>
                    <a:pt x="294" y="382"/>
                    <a:pt x="294" y="381"/>
                  </a:cubicBezTo>
                  <a:cubicBezTo>
                    <a:pt x="294" y="381"/>
                    <a:pt x="295" y="380"/>
                    <a:pt x="295" y="379"/>
                  </a:cubicBezTo>
                  <a:cubicBezTo>
                    <a:pt x="296" y="374"/>
                    <a:pt x="296" y="370"/>
                    <a:pt x="295" y="365"/>
                  </a:cubicBezTo>
                  <a:cubicBezTo>
                    <a:pt x="295" y="363"/>
                    <a:pt x="296" y="361"/>
                    <a:pt x="295" y="359"/>
                  </a:cubicBezTo>
                  <a:cubicBezTo>
                    <a:pt x="298" y="359"/>
                    <a:pt x="302" y="359"/>
                    <a:pt x="305" y="359"/>
                  </a:cubicBezTo>
                  <a:cubicBezTo>
                    <a:pt x="307" y="359"/>
                    <a:pt x="308" y="357"/>
                    <a:pt x="308" y="355"/>
                  </a:cubicBezTo>
                  <a:cubicBezTo>
                    <a:pt x="308" y="355"/>
                    <a:pt x="309" y="354"/>
                    <a:pt x="309" y="353"/>
                  </a:cubicBezTo>
                  <a:cubicBezTo>
                    <a:pt x="301" y="315"/>
                    <a:pt x="290" y="277"/>
                    <a:pt x="279" y="239"/>
                  </a:cubicBezTo>
                  <a:cubicBezTo>
                    <a:pt x="310" y="246"/>
                    <a:pt x="350" y="228"/>
                    <a:pt x="363" y="198"/>
                  </a:cubicBezTo>
                  <a:cubicBezTo>
                    <a:pt x="367" y="200"/>
                    <a:pt x="371" y="200"/>
                    <a:pt x="374" y="199"/>
                  </a:cubicBezTo>
                  <a:cubicBezTo>
                    <a:pt x="400" y="218"/>
                    <a:pt x="445" y="212"/>
                    <a:pt x="453" y="178"/>
                  </a:cubicBezTo>
                  <a:cubicBezTo>
                    <a:pt x="466" y="178"/>
                    <a:pt x="478" y="175"/>
                    <a:pt x="488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95" y="172"/>
                    <a:pt x="500" y="177"/>
                    <a:pt x="503" y="183"/>
                  </a:cubicBezTo>
                  <a:cubicBezTo>
                    <a:pt x="505" y="186"/>
                    <a:pt x="506" y="190"/>
                    <a:pt x="507" y="193"/>
                  </a:cubicBezTo>
                  <a:cubicBezTo>
                    <a:pt x="507" y="196"/>
                    <a:pt x="507" y="199"/>
                    <a:pt x="509" y="202"/>
                  </a:cubicBezTo>
                  <a:cubicBezTo>
                    <a:pt x="509" y="203"/>
                    <a:pt x="510" y="203"/>
                    <a:pt x="511" y="203"/>
                  </a:cubicBezTo>
                  <a:cubicBezTo>
                    <a:pt x="510" y="203"/>
                    <a:pt x="510" y="203"/>
                    <a:pt x="510" y="203"/>
                  </a:cubicBezTo>
                  <a:cubicBezTo>
                    <a:pt x="510" y="204"/>
                    <a:pt x="510" y="205"/>
                    <a:pt x="511" y="205"/>
                  </a:cubicBezTo>
                  <a:cubicBezTo>
                    <a:pt x="520" y="215"/>
                    <a:pt x="541" y="202"/>
                    <a:pt x="548" y="196"/>
                  </a:cubicBezTo>
                  <a:cubicBezTo>
                    <a:pt x="561" y="184"/>
                    <a:pt x="565" y="166"/>
                    <a:pt x="561" y="149"/>
                  </a:cubicBezTo>
                  <a:close/>
                  <a:moveTo>
                    <a:pt x="6" y="227"/>
                  </a:moveTo>
                  <a:cubicBezTo>
                    <a:pt x="11" y="222"/>
                    <a:pt x="15" y="215"/>
                    <a:pt x="20" y="209"/>
                  </a:cubicBezTo>
                  <a:cubicBezTo>
                    <a:pt x="26" y="203"/>
                    <a:pt x="32" y="197"/>
                    <a:pt x="39" y="191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0" y="192"/>
                    <a:pt x="40" y="193"/>
                    <a:pt x="40" y="193"/>
                  </a:cubicBezTo>
                  <a:cubicBezTo>
                    <a:pt x="34" y="197"/>
                    <a:pt x="29" y="203"/>
                    <a:pt x="24" y="209"/>
                  </a:cubicBezTo>
                  <a:cubicBezTo>
                    <a:pt x="19" y="214"/>
                    <a:pt x="14" y="220"/>
                    <a:pt x="10" y="227"/>
                  </a:cubicBezTo>
                  <a:cubicBezTo>
                    <a:pt x="9" y="227"/>
                    <a:pt x="7" y="227"/>
                    <a:pt x="6" y="227"/>
                  </a:cubicBezTo>
                  <a:close/>
                  <a:moveTo>
                    <a:pt x="36" y="233"/>
                  </a:moveTo>
                  <a:cubicBezTo>
                    <a:pt x="34" y="231"/>
                    <a:pt x="32" y="229"/>
                    <a:pt x="30" y="226"/>
                  </a:cubicBezTo>
                  <a:cubicBezTo>
                    <a:pt x="31" y="225"/>
                    <a:pt x="30" y="224"/>
                    <a:pt x="29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4"/>
                    <a:pt x="29" y="224"/>
                    <a:pt x="28" y="224"/>
                  </a:cubicBezTo>
                  <a:cubicBezTo>
                    <a:pt x="24" y="223"/>
                    <a:pt x="21" y="224"/>
                    <a:pt x="17" y="225"/>
                  </a:cubicBezTo>
                  <a:cubicBezTo>
                    <a:pt x="16" y="225"/>
                    <a:pt x="15" y="226"/>
                    <a:pt x="14" y="226"/>
                  </a:cubicBezTo>
                  <a:cubicBezTo>
                    <a:pt x="19" y="221"/>
                    <a:pt x="23" y="216"/>
                    <a:pt x="28" y="211"/>
                  </a:cubicBezTo>
                  <a:cubicBezTo>
                    <a:pt x="33" y="206"/>
                    <a:pt x="38" y="201"/>
                    <a:pt x="42" y="195"/>
                  </a:cubicBezTo>
                  <a:cubicBezTo>
                    <a:pt x="44" y="198"/>
                    <a:pt x="47" y="200"/>
                    <a:pt x="49" y="201"/>
                  </a:cubicBezTo>
                  <a:cubicBezTo>
                    <a:pt x="49" y="201"/>
                    <a:pt x="48" y="202"/>
                    <a:pt x="47" y="202"/>
                  </a:cubicBezTo>
                  <a:cubicBezTo>
                    <a:pt x="42" y="212"/>
                    <a:pt x="38" y="223"/>
                    <a:pt x="36" y="233"/>
                  </a:cubicBezTo>
                  <a:close/>
                  <a:moveTo>
                    <a:pt x="43" y="243"/>
                  </a:moveTo>
                  <a:cubicBezTo>
                    <a:pt x="42" y="241"/>
                    <a:pt x="40" y="239"/>
                    <a:pt x="39" y="237"/>
                  </a:cubicBezTo>
                  <a:cubicBezTo>
                    <a:pt x="42" y="226"/>
                    <a:pt x="47" y="216"/>
                    <a:pt x="51" y="205"/>
                  </a:cubicBezTo>
                  <a:cubicBezTo>
                    <a:pt x="52" y="204"/>
                    <a:pt x="52" y="203"/>
                    <a:pt x="51" y="202"/>
                  </a:cubicBezTo>
                  <a:cubicBezTo>
                    <a:pt x="53" y="203"/>
                    <a:pt x="54" y="203"/>
                    <a:pt x="56" y="204"/>
                  </a:cubicBezTo>
                  <a:cubicBezTo>
                    <a:pt x="50" y="216"/>
                    <a:pt x="46" y="230"/>
                    <a:pt x="43" y="243"/>
                  </a:cubicBezTo>
                  <a:close/>
                  <a:moveTo>
                    <a:pt x="71" y="199"/>
                  </a:moveTo>
                  <a:cubicBezTo>
                    <a:pt x="63" y="201"/>
                    <a:pt x="53" y="199"/>
                    <a:pt x="47" y="192"/>
                  </a:cubicBezTo>
                  <a:cubicBezTo>
                    <a:pt x="40" y="184"/>
                    <a:pt x="38" y="170"/>
                    <a:pt x="49" y="165"/>
                  </a:cubicBezTo>
                  <a:cubicBezTo>
                    <a:pt x="67" y="156"/>
                    <a:pt x="87" y="172"/>
                    <a:pt x="82" y="191"/>
                  </a:cubicBezTo>
                  <a:cubicBezTo>
                    <a:pt x="81" y="191"/>
                    <a:pt x="81" y="191"/>
                    <a:pt x="80" y="191"/>
                  </a:cubicBezTo>
                  <a:cubicBezTo>
                    <a:pt x="76" y="192"/>
                    <a:pt x="73" y="195"/>
                    <a:pt x="71" y="199"/>
                  </a:cubicBezTo>
                  <a:close/>
                  <a:moveTo>
                    <a:pt x="89" y="208"/>
                  </a:moveTo>
                  <a:cubicBezTo>
                    <a:pt x="88" y="208"/>
                    <a:pt x="87" y="208"/>
                    <a:pt x="86" y="209"/>
                  </a:cubicBezTo>
                  <a:cubicBezTo>
                    <a:pt x="85" y="209"/>
                    <a:pt x="83" y="209"/>
                    <a:pt x="81" y="208"/>
                  </a:cubicBezTo>
                  <a:cubicBezTo>
                    <a:pt x="79" y="208"/>
                    <a:pt x="78" y="206"/>
                    <a:pt x="77" y="204"/>
                  </a:cubicBezTo>
                  <a:cubicBezTo>
                    <a:pt x="76" y="200"/>
                    <a:pt x="78" y="198"/>
                    <a:pt x="82" y="197"/>
                  </a:cubicBezTo>
                  <a:cubicBezTo>
                    <a:pt x="83" y="198"/>
                    <a:pt x="84" y="198"/>
                    <a:pt x="85" y="196"/>
                  </a:cubicBezTo>
                  <a:cubicBezTo>
                    <a:pt x="91" y="197"/>
                    <a:pt x="92" y="204"/>
                    <a:pt x="89" y="208"/>
                  </a:cubicBezTo>
                  <a:close/>
                  <a:moveTo>
                    <a:pt x="166" y="464"/>
                  </a:moveTo>
                  <a:cubicBezTo>
                    <a:pt x="164" y="464"/>
                    <a:pt x="151" y="461"/>
                    <a:pt x="159" y="457"/>
                  </a:cubicBezTo>
                  <a:cubicBezTo>
                    <a:pt x="161" y="456"/>
                    <a:pt x="167" y="457"/>
                    <a:pt x="170" y="458"/>
                  </a:cubicBezTo>
                  <a:cubicBezTo>
                    <a:pt x="171" y="458"/>
                    <a:pt x="173" y="459"/>
                    <a:pt x="174" y="460"/>
                  </a:cubicBezTo>
                  <a:cubicBezTo>
                    <a:pt x="174" y="461"/>
                    <a:pt x="174" y="462"/>
                    <a:pt x="175" y="462"/>
                  </a:cubicBezTo>
                  <a:cubicBezTo>
                    <a:pt x="172" y="463"/>
                    <a:pt x="169" y="464"/>
                    <a:pt x="166" y="464"/>
                  </a:cubicBezTo>
                  <a:close/>
                  <a:moveTo>
                    <a:pt x="269" y="457"/>
                  </a:moveTo>
                  <a:cubicBezTo>
                    <a:pt x="272" y="456"/>
                    <a:pt x="274" y="454"/>
                    <a:pt x="278" y="454"/>
                  </a:cubicBezTo>
                  <a:cubicBezTo>
                    <a:pt x="280" y="454"/>
                    <a:pt x="290" y="453"/>
                    <a:pt x="291" y="456"/>
                  </a:cubicBezTo>
                  <a:cubicBezTo>
                    <a:pt x="293" y="462"/>
                    <a:pt x="282" y="461"/>
                    <a:pt x="279" y="461"/>
                  </a:cubicBezTo>
                  <a:cubicBezTo>
                    <a:pt x="275" y="461"/>
                    <a:pt x="272" y="459"/>
                    <a:pt x="269" y="457"/>
                  </a:cubicBezTo>
                  <a:cubicBezTo>
                    <a:pt x="269" y="457"/>
                    <a:pt x="269" y="457"/>
                    <a:pt x="269" y="457"/>
                  </a:cubicBezTo>
                  <a:close/>
                  <a:moveTo>
                    <a:pt x="313" y="150"/>
                  </a:moveTo>
                  <a:cubicBezTo>
                    <a:pt x="314" y="150"/>
                    <a:pt x="314" y="150"/>
                    <a:pt x="315" y="151"/>
                  </a:cubicBezTo>
                  <a:cubicBezTo>
                    <a:pt x="318" y="152"/>
                    <a:pt x="319" y="155"/>
                    <a:pt x="319" y="157"/>
                  </a:cubicBezTo>
                  <a:cubicBezTo>
                    <a:pt x="317" y="162"/>
                    <a:pt x="313" y="164"/>
                    <a:pt x="308" y="163"/>
                  </a:cubicBezTo>
                  <a:cubicBezTo>
                    <a:pt x="310" y="159"/>
                    <a:pt x="312" y="155"/>
                    <a:pt x="313" y="150"/>
                  </a:cubicBezTo>
                  <a:close/>
                  <a:moveTo>
                    <a:pt x="307" y="123"/>
                  </a:moveTo>
                  <a:cubicBezTo>
                    <a:pt x="307" y="123"/>
                    <a:pt x="307" y="123"/>
                    <a:pt x="307" y="124"/>
                  </a:cubicBezTo>
                  <a:cubicBezTo>
                    <a:pt x="305" y="123"/>
                    <a:pt x="303" y="122"/>
                    <a:pt x="300" y="121"/>
                  </a:cubicBezTo>
                  <a:cubicBezTo>
                    <a:pt x="301" y="120"/>
                    <a:pt x="301" y="120"/>
                    <a:pt x="301" y="119"/>
                  </a:cubicBezTo>
                  <a:cubicBezTo>
                    <a:pt x="295" y="85"/>
                    <a:pt x="268" y="55"/>
                    <a:pt x="239" y="36"/>
                  </a:cubicBezTo>
                  <a:cubicBezTo>
                    <a:pt x="277" y="49"/>
                    <a:pt x="306" y="76"/>
                    <a:pt x="307" y="123"/>
                  </a:cubicBezTo>
                  <a:close/>
                  <a:moveTo>
                    <a:pt x="298" y="120"/>
                  </a:moveTo>
                  <a:cubicBezTo>
                    <a:pt x="292" y="118"/>
                    <a:pt x="286" y="116"/>
                    <a:pt x="280" y="114"/>
                  </a:cubicBezTo>
                  <a:cubicBezTo>
                    <a:pt x="276" y="81"/>
                    <a:pt x="257" y="53"/>
                    <a:pt x="231" y="34"/>
                  </a:cubicBezTo>
                  <a:cubicBezTo>
                    <a:pt x="264" y="56"/>
                    <a:pt x="281" y="85"/>
                    <a:pt x="298" y="120"/>
                  </a:cubicBezTo>
                  <a:close/>
                  <a:moveTo>
                    <a:pt x="224" y="32"/>
                  </a:moveTo>
                  <a:cubicBezTo>
                    <a:pt x="252" y="52"/>
                    <a:pt x="269" y="80"/>
                    <a:pt x="277" y="113"/>
                  </a:cubicBezTo>
                  <a:cubicBezTo>
                    <a:pt x="272" y="111"/>
                    <a:pt x="266" y="110"/>
                    <a:pt x="261" y="109"/>
                  </a:cubicBezTo>
                  <a:cubicBezTo>
                    <a:pt x="261" y="109"/>
                    <a:pt x="261" y="109"/>
                    <a:pt x="261" y="108"/>
                  </a:cubicBezTo>
                  <a:cubicBezTo>
                    <a:pt x="261" y="79"/>
                    <a:pt x="243" y="50"/>
                    <a:pt x="221" y="31"/>
                  </a:cubicBezTo>
                  <a:cubicBezTo>
                    <a:pt x="222" y="32"/>
                    <a:pt x="223" y="32"/>
                    <a:pt x="224" y="32"/>
                  </a:cubicBezTo>
                  <a:close/>
                  <a:moveTo>
                    <a:pt x="217" y="31"/>
                  </a:moveTo>
                  <a:cubicBezTo>
                    <a:pt x="240" y="53"/>
                    <a:pt x="250" y="79"/>
                    <a:pt x="259" y="109"/>
                  </a:cubicBezTo>
                  <a:cubicBezTo>
                    <a:pt x="259" y="109"/>
                    <a:pt x="259" y="109"/>
                    <a:pt x="259" y="109"/>
                  </a:cubicBezTo>
                  <a:cubicBezTo>
                    <a:pt x="251" y="108"/>
                    <a:pt x="243" y="107"/>
                    <a:pt x="235" y="106"/>
                  </a:cubicBezTo>
                  <a:cubicBezTo>
                    <a:pt x="240" y="81"/>
                    <a:pt x="230" y="54"/>
                    <a:pt x="216" y="32"/>
                  </a:cubicBezTo>
                  <a:cubicBezTo>
                    <a:pt x="216" y="32"/>
                    <a:pt x="217" y="32"/>
                    <a:pt x="217" y="31"/>
                  </a:cubicBezTo>
                  <a:close/>
                  <a:moveTo>
                    <a:pt x="233" y="106"/>
                  </a:moveTo>
                  <a:cubicBezTo>
                    <a:pt x="228" y="106"/>
                    <a:pt x="223" y="106"/>
                    <a:pt x="218" y="106"/>
                  </a:cubicBezTo>
                  <a:cubicBezTo>
                    <a:pt x="221" y="82"/>
                    <a:pt x="219" y="56"/>
                    <a:pt x="213" y="32"/>
                  </a:cubicBezTo>
                  <a:cubicBezTo>
                    <a:pt x="227" y="56"/>
                    <a:pt x="230" y="79"/>
                    <a:pt x="233" y="106"/>
                  </a:cubicBezTo>
                  <a:close/>
                  <a:moveTo>
                    <a:pt x="211" y="38"/>
                  </a:moveTo>
                  <a:cubicBezTo>
                    <a:pt x="214" y="61"/>
                    <a:pt x="215" y="83"/>
                    <a:pt x="215" y="106"/>
                  </a:cubicBezTo>
                  <a:cubicBezTo>
                    <a:pt x="212" y="107"/>
                    <a:pt x="208" y="107"/>
                    <a:pt x="204" y="107"/>
                  </a:cubicBezTo>
                  <a:cubicBezTo>
                    <a:pt x="203" y="83"/>
                    <a:pt x="206" y="61"/>
                    <a:pt x="211" y="38"/>
                  </a:cubicBezTo>
                  <a:close/>
                  <a:moveTo>
                    <a:pt x="208" y="31"/>
                  </a:moveTo>
                  <a:cubicBezTo>
                    <a:pt x="190" y="53"/>
                    <a:pt x="189" y="82"/>
                    <a:pt x="190" y="109"/>
                  </a:cubicBezTo>
                  <a:cubicBezTo>
                    <a:pt x="186" y="110"/>
                    <a:pt x="181" y="111"/>
                    <a:pt x="176" y="112"/>
                  </a:cubicBezTo>
                  <a:cubicBezTo>
                    <a:pt x="175" y="81"/>
                    <a:pt x="184" y="53"/>
                    <a:pt x="207" y="30"/>
                  </a:cubicBezTo>
                  <a:cubicBezTo>
                    <a:pt x="207" y="31"/>
                    <a:pt x="208" y="31"/>
                    <a:pt x="208" y="31"/>
                  </a:cubicBezTo>
                  <a:close/>
                  <a:moveTo>
                    <a:pt x="200" y="108"/>
                  </a:moveTo>
                  <a:cubicBezTo>
                    <a:pt x="199" y="108"/>
                    <a:pt x="198" y="108"/>
                    <a:pt x="198" y="108"/>
                  </a:cubicBezTo>
                  <a:cubicBezTo>
                    <a:pt x="197" y="108"/>
                    <a:pt x="196" y="108"/>
                    <a:pt x="195" y="109"/>
                  </a:cubicBezTo>
                  <a:cubicBezTo>
                    <a:pt x="195" y="86"/>
                    <a:pt x="196" y="65"/>
                    <a:pt x="204" y="45"/>
                  </a:cubicBezTo>
                  <a:cubicBezTo>
                    <a:pt x="198" y="65"/>
                    <a:pt x="198" y="87"/>
                    <a:pt x="200" y="108"/>
                  </a:cubicBezTo>
                  <a:close/>
                  <a:moveTo>
                    <a:pt x="204" y="30"/>
                  </a:moveTo>
                  <a:cubicBezTo>
                    <a:pt x="180" y="50"/>
                    <a:pt x="166" y="82"/>
                    <a:pt x="172" y="113"/>
                  </a:cubicBezTo>
                  <a:cubicBezTo>
                    <a:pt x="169" y="114"/>
                    <a:pt x="166" y="115"/>
                    <a:pt x="162" y="116"/>
                  </a:cubicBezTo>
                  <a:cubicBezTo>
                    <a:pt x="161" y="101"/>
                    <a:pt x="162" y="87"/>
                    <a:pt x="167" y="73"/>
                  </a:cubicBezTo>
                  <a:cubicBezTo>
                    <a:pt x="171" y="63"/>
                    <a:pt x="185" y="34"/>
                    <a:pt x="200" y="30"/>
                  </a:cubicBezTo>
                  <a:cubicBezTo>
                    <a:pt x="201" y="30"/>
                    <a:pt x="202" y="30"/>
                    <a:pt x="204" y="30"/>
                  </a:cubicBezTo>
                  <a:close/>
                  <a:moveTo>
                    <a:pt x="193" y="29"/>
                  </a:moveTo>
                  <a:cubicBezTo>
                    <a:pt x="193" y="29"/>
                    <a:pt x="193" y="29"/>
                    <a:pt x="193" y="29"/>
                  </a:cubicBezTo>
                  <a:cubicBezTo>
                    <a:pt x="183" y="35"/>
                    <a:pt x="174" y="47"/>
                    <a:pt x="170" y="54"/>
                  </a:cubicBezTo>
                  <a:cubicBezTo>
                    <a:pt x="158" y="73"/>
                    <a:pt x="154" y="96"/>
                    <a:pt x="158" y="118"/>
                  </a:cubicBezTo>
                  <a:cubicBezTo>
                    <a:pt x="155" y="119"/>
                    <a:pt x="151" y="120"/>
                    <a:pt x="147" y="122"/>
                  </a:cubicBezTo>
                  <a:cubicBezTo>
                    <a:pt x="144" y="84"/>
                    <a:pt x="160" y="49"/>
                    <a:pt x="193" y="29"/>
                  </a:cubicBezTo>
                  <a:close/>
                  <a:moveTo>
                    <a:pt x="143" y="123"/>
                  </a:moveTo>
                  <a:cubicBezTo>
                    <a:pt x="143" y="123"/>
                    <a:pt x="143" y="123"/>
                    <a:pt x="143" y="124"/>
                  </a:cubicBezTo>
                  <a:cubicBezTo>
                    <a:pt x="143" y="124"/>
                    <a:pt x="142" y="124"/>
                    <a:pt x="142" y="124"/>
                  </a:cubicBezTo>
                  <a:cubicBezTo>
                    <a:pt x="140" y="125"/>
                    <a:pt x="138" y="126"/>
                    <a:pt x="136" y="127"/>
                  </a:cubicBezTo>
                  <a:cubicBezTo>
                    <a:pt x="131" y="85"/>
                    <a:pt x="143" y="49"/>
                    <a:pt x="180" y="30"/>
                  </a:cubicBezTo>
                  <a:cubicBezTo>
                    <a:pt x="182" y="30"/>
                    <a:pt x="184" y="30"/>
                    <a:pt x="186" y="29"/>
                  </a:cubicBezTo>
                  <a:cubicBezTo>
                    <a:pt x="154" y="48"/>
                    <a:pt x="135" y="86"/>
                    <a:pt x="143" y="123"/>
                  </a:cubicBezTo>
                  <a:close/>
                  <a:moveTo>
                    <a:pt x="113" y="108"/>
                  </a:moveTo>
                  <a:cubicBezTo>
                    <a:pt x="115" y="75"/>
                    <a:pt x="136" y="46"/>
                    <a:pt x="165" y="34"/>
                  </a:cubicBezTo>
                  <a:cubicBezTo>
                    <a:pt x="135" y="55"/>
                    <a:pt x="117" y="93"/>
                    <a:pt x="132" y="129"/>
                  </a:cubicBezTo>
                  <a:cubicBezTo>
                    <a:pt x="126" y="131"/>
                    <a:pt x="121" y="135"/>
                    <a:pt x="117" y="139"/>
                  </a:cubicBezTo>
                  <a:cubicBezTo>
                    <a:pt x="114" y="129"/>
                    <a:pt x="113" y="119"/>
                    <a:pt x="113" y="108"/>
                  </a:cubicBezTo>
                  <a:close/>
                  <a:moveTo>
                    <a:pt x="110" y="169"/>
                  </a:moveTo>
                  <a:cubicBezTo>
                    <a:pt x="106" y="166"/>
                    <a:pt x="109" y="159"/>
                    <a:pt x="114" y="158"/>
                  </a:cubicBezTo>
                  <a:cubicBezTo>
                    <a:pt x="115" y="162"/>
                    <a:pt x="117" y="166"/>
                    <a:pt x="119" y="169"/>
                  </a:cubicBezTo>
                  <a:cubicBezTo>
                    <a:pt x="116" y="171"/>
                    <a:pt x="113" y="172"/>
                    <a:pt x="110" y="169"/>
                  </a:cubicBezTo>
                  <a:close/>
                  <a:moveTo>
                    <a:pt x="118" y="144"/>
                  </a:moveTo>
                  <a:cubicBezTo>
                    <a:pt x="128" y="134"/>
                    <a:pt x="154" y="125"/>
                    <a:pt x="164" y="122"/>
                  </a:cubicBezTo>
                  <a:cubicBezTo>
                    <a:pt x="173" y="119"/>
                    <a:pt x="182" y="116"/>
                    <a:pt x="191" y="115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1" y="117"/>
                    <a:pt x="194" y="117"/>
                    <a:pt x="195" y="115"/>
                  </a:cubicBezTo>
                  <a:cubicBezTo>
                    <a:pt x="195" y="114"/>
                    <a:pt x="195" y="114"/>
                    <a:pt x="195" y="114"/>
                  </a:cubicBezTo>
                  <a:cubicBezTo>
                    <a:pt x="201" y="113"/>
                    <a:pt x="207" y="112"/>
                    <a:pt x="213" y="112"/>
                  </a:cubicBezTo>
                  <a:cubicBezTo>
                    <a:pt x="245" y="110"/>
                    <a:pt x="277" y="116"/>
                    <a:pt x="307" y="129"/>
                  </a:cubicBezTo>
                  <a:cubicBezTo>
                    <a:pt x="304" y="182"/>
                    <a:pt x="255" y="222"/>
                    <a:pt x="202" y="215"/>
                  </a:cubicBezTo>
                  <a:cubicBezTo>
                    <a:pt x="164" y="210"/>
                    <a:pt x="131" y="181"/>
                    <a:pt x="118" y="144"/>
                  </a:cubicBezTo>
                  <a:close/>
                  <a:moveTo>
                    <a:pt x="177" y="377"/>
                  </a:moveTo>
                  <a:cubicBezTo>
                    <a:pt x="172" y="378"/>
                    <a:pt x="155" y="376"/>
                    <a:pt x="153" y="380"/>
                  </a:cubicBezTo>
                  <a:cubicBezTo>
                    <a:pt x="153" y="379"/>
                    <a:pt x="152" y="377"/>
                    <a:pt x="151" y="378"/>
                  </a:cubicBezTo>
                  <a:cubicBezTo>
                    <a:pt x="151" y="378"/>
                    <a:pt x="152" y="377"/>
                    <a:pt x="152" y="377"/>
                  </a:cubicBezTo>
                  <a:cubicBezTo>
                    <a:pt x="154" y="373"/>
                    <a:pt x="153" y="369"/>
                    <a:pt x="153" y="365"/>
                  </a:cubicBezTo>
                  <a:cubicBezTo>
                    <a:pt x="153" y="361"/>
                    <a:pt x="154" y="358"/>
                    <a:pt x="154" y="355"/>
                  </a:cubicBezTo>
                  <a:cubicBezTo>
                    <a:pt x="171" y="355"/>
                    <a:pt x="188" y="355"/>
                    <a:pt x="206" y="356"/>
                  </a:cubicBezTo>
                  <a:cubicBezTo>
                    <a:pt x="205" y="358"/>
                    <a:pt x="206" y="362"/>
                    <a:pt x="206" y="365"/>
                  </a:cubicBezTo>
                  <a:cubicBezTo>
                    <a:pt x="206" y="369"/>
                    <a:pt x="206" y="373"/>
                    <a:pt x="206" y="377"/>
                  </a:cubicBezTo>
                  <a:cubicBezTo>
                    <a:pt x="197" y="376"/>
                    <a:pt x="187" y="377"/>
                    <a:pt x="177" y="377"/>
                  </a:cubicBezTo>
                  <a:close/>
                  <a:moveTo>
                    <a:pt x="240" y="377"/>
                  </a:moveTo>
                  <a:cubicBezTo>
                    <a:pt x="240" y="377"/>
                    <a:pt x="240" y="377"/>
                    <a:pt x="240" y="377"/>
                  </a:cubicBezTo>
                  <a:cubicBezTo>
                    <a:pt x="240" y="370"/>
                    <a:pt x="239" y="363"/>
                    <a:pt x="239" y="356"/>
                  </a:cubicBezTo>
                  <a:cubicBezTo>
                    <a:pt x="255" y="357"/>
                    <a:pt x="272" y="359"/>
                    <a:pt x="288" y="359"/>
                  </a:cubicBezTo>
                  <a:cubicBezTo>
                    <a:pt x="288" y="362"/>
                    <a:pt x="288" y="365"/>
                    <a:pt x="289" y="367"/>
                  </a:cubicBezTo>
                  <a:cubicBezTo>
                    <a:pt x="289" y="371"/>
                    <a:pt x="290" y="374"/>
                    <a:pt x="290" y="377"/>
                  </a:cubicBezTo>
                  <a:cubicBezTo>
                    <a:pt x="274" y="375"/>
                    <a:pt x="256" y="376"/>
                    <a:pt x="240" y="377"/>
                  </a:cubicBezTo>
                  <a:close/>
                  <a:moveTo>
                    <a:pt x="304" y="352"/>
                  </a:moveTo>
                  <a:cubicBezTo>
                    <a:pt x="256" y="343"/>
                    <a:pt x="203" y="344"/>
                    <a:pt x="154" y="348"/>
                  </a:cubicBezTo>
                  <a:cubicBezTo>
                    <a:pt x="153" y="347"/>
                    <a:pt x="150" y="347"/>
                    <a:pt x="149" y="349"/>
                  </a:cubicBezTo>
                  <a:cubicBezTo>
                    <a:pt x="146" y="349"/>
                    <a:pt x="142" y="349"/>
                    <a:pt x="139" y="350"/>
                  </a:cubicBezTo>
                  <a:cubicBezTo>
                    <a:pt x="152" y="307"/>
                    <a:pt x="166" y="263"/>
                    <a:pt x="176" y="219"/>
                  </a:cubicBezTo>
                  <a:cubicBezTo>
                    <a:pt x="184" y="222"/>
                    <a:pt x="193" y="224"/>
                    <a:pt x="202" y="225"/>
                  </a:cubicBezTo>
                  <a:cubicBezTo>
                    <a:pt x="224" y="228"/>
                    <a:pt x="245" y="223"/>
                    <a:pt x="263" y="213"/>
                  </a:cubicBezTo>
                  <a:cubicBezTo>
                    <a:pt x="275" y="260"/>
                    <a:pt x="287" y="307"/>
                    <a:pt x="304" y="352"/>
                  </a:cubicBezTo>
                  <a:close/>
                  <a:moveTo>
                    <a:pt x="431" y="26"/>
                  </a:moveTo>
                  <a:cubicBezTo>
                    <a:pt x="435" y="23"/>
                    <a:pt x="439" y="19"/>
                    <a:pt x="442" y="15"/>
                  </a:cubicBezTo>
                  <a:cubicBezTo>
                    <a:pt x="451" y="10"/>
                    <a:pt x="463" y="9"/>
                    <a:pt x="473" y="10"/>
                  </a:cubicBezTo>
                  <a:cubicBezTo>
                    <a:pt x="486" y="12"/>
                    <a:pt x="498" y="19"/>
                    <a:pt x="508" y="29"/>
                  </a:cubicBezTo>
                  <a:cubicBezTo>
                    <a:pt x="530" y="52"/>
                    <a:pt x="534" y="90"/>
                    <a:pt x="505" y="109"/>
                  </a:cubicBezTo>
                  <a:cubicBezTo>
                    <a:pt x="503" y="105"/>
                    <a:pt x="501" y="102"/>
                    <a:pt x="499" y="98"/>
                  </a:cubicBezTo>
                  <a:cubicBezTo>
                    <a:pt x="531" y="88"/>
                    <a:pt x="514" y="46"/>
                    <a:pt x="495" y="32"/>
                  </a:cubicBezTo>
                  <a:cubicBezTo>
                    <a:pt x="484" y="24"/>
                    <a:pt x="467" y="15"/>
                    <a:pt x="453" y="21"/>
                  </a:cubicBezTo>
                  <a:cubicBezTo>
                    <a:pt x="443" y="26"/>
                    <a:pt x="441" y="37"/>
                    <a:pt x="442" y="47"/>
                  </a:cubicBezTo>
                  <a:cubicBezTo>
                    <a:pt x="439" y="45"/>
                    <a:pt x="435" y="43"/>
                    <a:pt x="432" y="41"/>
                  </a:cubicBezTo>
                  <a:cubicBezTo>
                    <a:pt x="432" y="40"/>
                    <a:pt x="431" y="40"/>
                    <a:pt x="430" y="40"/>
                  </a:cubicBezTo>
                  <a:cubicBezTo>
                    <a:pt x="431" y="35"/>
                    <a:pt x="431" y="31"/>
                    <a:pt x="431" y="26"/>
                  </a:cubicBezTo>
                  <a:close/>
                  <a:moveTo>
                    <a:pt x="496" y="94"/>
                  </a:moveTo>
                  <a:cubicBezTo>
                    <a:pt x="483" y="77"/>
                    <a:pt x="463" y="61"/>
                    <a:pt x="445" y="49"/>
                  </a:cubicBezTo>
                  <a:cubicBezTo>
                    <a:pt x="446" y="36"/>
                    <a:pt x="452" y="22"/>
                    <a:pt x="469" y="25"/>
                  </a:cubicBezTo>
                  <a:cubicBezTo>
                    <a:pt x="479" y="27"/>
                    <a:pt x="488" y="33"/>
                    <a:pt x="495" y="39"/>
                  </a:cubicBezTo>
                  <a:cubicBezTo>
                    <a:pt x="512" y="54"/>
                    <a:pt x="521" y="82"/>
                    <a:pt x="496" y="94"/>
                  </a:cubicBezTo>
                  <a:close/>
                  <a:moveTo>
                    <a:pt x="376" y="72"/>
                  </a:moveTo>
                  <a:cubicBezTo>
                    <a:pt x="386" y="57"/>
                    <a:pt x="400" y="46"/>
                    <a:pt x="417" y="42"/>
                  </a:cubicBezTo>
                  <a:cubicBezTo>
                    <a:pt x="412" y="56"/>
                    <a:pt x="406" y="69"/>
                    <a:pt x="397" y="81"/>
                  </a:cubicBezTo>
                  <a:cubicBezTo>
                    <a:pt x="387" y="96"/>
                    <a:pt x="375" y="114"/>
                    <a:pt x="356" y="117"/>
                  </a:cubicBezTo>
                  <a:cubicBezTo>
                    <a:pt x="353" y="115"/>
                    <a:pt x="374" y="76"/>
                    <a:pt x="376" y="72"/>
                  </a:cubicBezTo>
                  <a:close/>
                  <a:moveTo>
                    <a:pt x="358" y="179"/>
                  </a:moveTo>
                  <a:cubicBezTo>
                    <a:pt x="351" y="172"/>
                    <a:pt x="345" y="167"/>
                    <a:pt x="343" y="157"/>
                  </a:cubicBezTo>
                  <a:cubicBezTo>
                    <a:pt x="341" y="144"/>
                    <a:pt x="348" y="134"/>
                    <a:pt x="359" y="130"/>
                  </a:cubicBezTo>
                  <a:cubicBezTo>
                    <a:pt x="360" y="132"/>
                    <a:pt x="362" y="133"/>
                    <a:pt x="364" y="135"/>
                  </a:cubicBezTo>
                  <a:cubicBezTo>
                    <a:pt x="350" y="142"/>
                    <a:pt x="355" y="164"/>
                    <a:pt x="365" y="174"/>
                  </a:cubicBezTo>
                  <a:cubicBezTo>
                    <a:pt x="365" y="174"/>
                    <a:pt x="365" y="174"/>
                    <a:pt x="365" y="174"/>
                  </a:cubicBezTo>
                  <a:cubicBezTo>
                    <a:pt x="365" y="174"/>
                    <a:pt x="365" y="174"/>
                    <a:pt x="364" y="174"/>
                  </a:cubicBezTo>
                  <a:cubicBezTo>
                    <a:pt x="361" y="174"/>
                    <a:pt x="359" y="176"/>
                    <a:pt x="358" y="179"/>
                  </a:cubicBezTo>
                  <a:close/>
                  <a:moveTo>
                    <a:pt x="383" y="180"/>
                  </a:moveTo>
                  <a:cubicBezTo>
                    <a:pt x="381" y="175"/>
                    <a:pt x="376" y="172"/>
                    <a:pt x="371" y="172"/>
                  </a:cubicBezTo>
                  <a:cubicBezTo>
                    <a:pt x="366" y="167"/>
                    <a:pt x="362" y="162"/>
                    <a:pt x="361" y="155"/>
                  </a:cubicBezTo>
                  <a:cubicBezTo>
                    <a:pt x="360" y="148"/>
                    <a:pt x="362" y="142"/>
                    <a:pt x="367" y="138"/>
                  </a:cubicBezTo>
                  <a:cubicBezTo>
                    <a:pt x="384" y="153"/>
                    <a:pt x="407" y="168"/>
                    <a:pt x="430" y="174"/>
                  </a:cubicBezTo>
                  <a:cubicBezTo>
                    <a:pt x="426" y="185"/>
                    <a:pt x="420" y="190"/>
                    <a:pt x="408" y="191"/>
                  </a:cubicBezTo>
                  <a:cubicBezTo>
                    <a:pt x="400" y="191"/>
                    <a:pt x="392" y="189"/>
                    <a:pt x="384" y="186"/>
                  </a:cubicBezTo>
                  <a:cubicBezTo>
                    <a:pt x="385" y="184"/>
                    <a:pt x="384" y="182"/>
                    <a:pt x="383" y="180"/>
                  </a:cubicBezTo>
                  <a:close/>
                  <a:moveTo>
                    <a:pt x="372" y="191"/>
                  </a:moveTo>
                  <a:cubicBezTo>
                    <a:pt x="369" y="192"/>
                    <a:pt x="367" y="192"/>
                    <a:pt x="366" y="190"/>
                  </a:cubicBezTo>
                  <a:cubicBezTo>
                    <a:pt x="366" y="190"/>
                    <a:pt x="366" y="190"/>
                    <a:pt x="366" y="189"/>
                  </a:cubicBezTo>
                  <a:cubicBezTo>
                    <a:pt x="367" y="187"/>
                    <a:pt x="365" y="186"/>
                    <a:pt x="364" y="186"/>
                  </a:cubicBezTo>
                  <a:cubicBezTo>
                    <a:pt x="363" y="182"/>
                    <a:pt x="365" y="180"/>
                    <a:pt x="366" y="177"/>
                  </a:cubicBezTo>
                  <a:cubicBezTo>
                    <a:pt x="367" y="177"/>
                    <a:pt x="368" y="177"/>
                    <a:pt x="370" y="177"/>
                  </a:cubicBezTo>
                  <a:cubicBezTo>
                    <a:pt x="370" y="177"/>
                    <a:pt x="370" y="177"/>
                    <a:pt x="370" y="177"/>
                  </a:cubicBezTo>
                  <a:cubicBezTo>
                    <a:pt x="370" y="177"/>
                    <a:pt x="371" y="177"/>
                    <a:pt x="371" y="177"/>
                  </a:cubicBezTo>
                  <a:cubicBezTo>
                    <a:pt x="374" y="178"/>
                    <a:pt x="376" y="180"/>
                    <a:pt x="377" y="183"/>
                  </a:cubicBezTo>
                  <a:cubicBezTo>
                    <a:pt x="378" y="187"/>
                    <a:pt x="375" y="190"/>
                    <a:pt x="372" y="191"/>
                  </a:cubicBezTo>
                  <a:close/>
                  <a:moveTo>
                    <a:pt x="414" y="204"/>
                  </a:moveTo>
                  <a:cubicBezTo>
                    <a:pt x="408" y="205"/>
                    <a:pt x="401" y="204"/>
                    <a:pt x="394" y="202"/>
                  </a:cubicBezTo>
                  <a:cubicBezTo>
                    <a:pt x="392" y="202"/>
                    <a:pt x="383" y="199"/>
                    <a:pt x="377" y="197"/>
                  </a:cubicBezTo>
                  <a:cubicBezTo>
                    <a:pt x="380" y="195"/>
                    <a:pt x="382" y="193"/>
                    <a:pt x="384" y="190"/>
                  </a:cubicBezTo>
                  <a:cubicBezTo>
                    <a:pt x="395" y="196"/>
                    <a:pt x="408" y="198"/>
                    <a:pt x="420" y="194"/>
                  </a:cubicBezTo>
                  <a:cubicBezTo>
                    <a:pt x="427" y="191"/>
                    <a:pt x="435" y="184"/>
                    <a:pt x="435" y="176"/>
                  </a:cubicBezTo>
                  <a:cubicBezTo>
                    <a:pt x="439" y="177"/>
                    <a:pt x="443" y="177"/>
                    <a:pt x="447" y="178"/>
                  </a:cubicBezTo>
                  <a:cubicBezTo>
                    <a:pt x="443" y="193"/>
                    <a:pt x="430" y="203"/>
                    <a:pt x="414" y="204"/>
                  </a:cubicBezTo>
                  <a:close/>
                  <a:moveTo>
                    <a:pt x="362" y="127"/>
                  </a:moveTo>
                  <a:cubicBezTo>
                    <a:pt x="362" y="127"/>
                    <a:pt x="362" y="127"/>
                    <a:pt x="362" y="126"/>
                  </a:cubicBezTo>
                  <a:cubicBezTo>
                    <a:pt x="360" y="125"/>
                    <a:pt x="357" y="123"/>
                    <a:pt x="356" y="122"/>
                  </a:cubicBezTo>
                  <a:cubicBezTo>
                    <a:pt x="372" y="121"/>
                    <a:pt x="383" y="110"/>
                    <a:pt x="393" y="97"/>
                  </a:cubicBezTo>
                  <a:cubicBezTo>
                    <a:pt x="406" y="80"/>
                    <a:pt x="416" y="61"/>
                    <a:pt x="422" y="41"/>
                  </a:cubicBezTo>
                  <a:cubicBezTo>
                    <a:pt x="456" y="59"/>
                    <a:pt x="533" y="118"/>
                    <a:pt x="490" y="158"/>
                  </a:cubicBezTo>
                  <a:cubicBezTo>
                    <a:pt x="452" y="193"/>
                    <a:pt x="396" y="154"/>
                    <a:pt x="362" y="127"/>
                  </a:cubicBezTo>
                  <a:close/>
                  <a:moveTo>
                    <a:pt x="547" y="186"/>
                  </a:moveTo>
                  <a:cubicBezTo>
                    <a:pt x="544" y="190"/>
                    <a:pt x="540" y="194"/>
                    <a:pt x="535" y="197"/>
                  </a:cubicBezTo>
                  <a:cubicBezTo>
                    <a:pt x="533" y="198"/>
                    <a:pt x="514" y="204"/>
                    <a:pt x="515" y="203"/>
                  </a:cubicBezTo>
                  <a:cubicBezTo>
                    <a:pt x="515" y="202"/>
                    <a:pt x="514" y="201"/>
                    <a:pt x="514" y="201"/>
                  </a:cubicBezTo>
                  <a:cubicBezTo>
                    <a:pt x="516" y="194"/>
                    <a:pt x="512" y="185"/>
                    <a:pt x="508" y="179"/>
                  </a:cubicBezTo>
                  <a:cubicBezTo>
                    <a:pt x="504" y="173"/>
                    <a:pt x="498" y="168"/>
                    <a:pt x="492" y="165"/>
                  </a:cubicBezTo>
                  <a:cubicBezTo>
                    <a:pt x="494" y="163"/>
                    <a:pt x="497" y="161"/>
                    <a:pt x="499" y="158"/>
                  </a:cubicBezTo>
                  <a:cubicBezTo>
                    <a:pt x="503" y="153"/>
                    <a:pt x="506" y="148"/>
                    <a:pt x="507" y="144"/>
                  </a:cubicBezTo>
                  <a:cubicBezTo>
                    <a:pt x="514" y="149"/>
                    <a:pt x="522" y="153"/>
                    <a:pt x="531" y="154"/>
                  </a:cubicBezTo>
                  <a:cubicBezTo>
                    <a:pt x="539" y="155"/>
                    <a:pt x="549" y="155"/>
                    <a:pt x="556" y="150"/>
                  </a:cubicBezTo>
                  <a:cubicBezTo>
                    <a:pt x="556" y="151"/>
                    <a:pt x="556" y="151"/>
                    <a:pt x="556" y="151"/>
                  </a:cubicBezTo>
                  <a:cubicBezTo>
                    <a:pt x="557" y="163"/>
                    <a:pt x="555" y="176"/>
                    <a:pt x="547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9463088" y="3170238"/>
              <a:ext cx="120650" cy="115887"/>
            </a:xfrm>
            <a:custGeom>
              <a:avLst/>
              <a:gdLst>
                <a:gd name="T0" fmla="*/ 31 w 32"/>
                <a:gd name="T1" fmla="*/ 23 h 31"/>
                <a:gd name="T2" fmla="*/ 23 w 32"/>
                <a:gd name="T3" fmla="*/ 4 h 31"/>
                <a:gd name="T4" fmla="*/ 3 w 32"/>
                <a:gd name="T5" fmla="*/ 8 h 31"/>
                <a:gd name="T6" fmla="*/ 8 w 32"/>
                <a:gd name="T7" fmla="*/ 27 h 31"/>
                <a:gd name="T8" fmla="*/ 27 w 32"/>
                <a:gd name="T9" fmla="*/ 26 h 31"/>
                <a:gd name="T10" fmla="*/ 31 w 32"/>
                <a:gd name="T11" fmla="*/ 25 h 31"/>
                <a:gd name="T12" fmla="*/ 31 w 32"/>
                <a:gd name="T13" fmla="*/ 24 h 31"/>
                <a:gd name="T14" fmla="*/ 31 w 32"/>
                <a:gd name="T15" fmla="*/ 24 h 31"/>
                <a:gd name="T16" fmla="*/ 31 w 32"/>
                <a:gd name="T17" fmla="*/ 23 h 31"/>
                <a:gd name="T18" fmla="*/ 13 w 32"/>
                <a:gd name="T19" fmla="*/ 23 h 31"/>
                <a:gd name="T20" fmla="*/ 7 w 32"/>
                <a:gd name="T21" fmla="*/ 11 h 31"/>
                <a:gd name="T22" fmla="*/ 21 w 32"/>
                <a:gd name="T23" fmla="*/ 8 h 31"/>
                <a:gd name="T24" fmla="*/ 26 w 32"/>
                <a:gd name="T25" fmla="*/ 24 h 31"/>
                <a:gd name="T26" fmla="*/ 26 w 32"/>
                <a:gd name="T27" fmla="*/ 24 h 31"/>
                <a:gd name="T28" fmla="*/ 13 w 32"/>
                <a:gd name="T2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1">
                  <a:moveTo>
                    <a:pt x="31" y="23"/>
                  </a:moveTo>
                  <a:cubicBezTo>
                    <a:pt x="32" y="15"/>
                    <a:pt x="29" y="8"/>
                    <a:pt x="23" y="4"/>
                  </a:cubicBezTo>
                  <a:cubicBezTo>
                    <a:pt x="16" y="0"/>
                    <a:pt x="7" y="1"/>
                    <a:pt x="3" y="8"/>
                  </a:cubicBezTo>
                  <a:cubicBezTo>
                    <a:pt x="0" y="14"/>
                    <a:pt x="2" y="23"/>
                    <a:pt x="8" y="27"/>
                  </a:cubicBezTo>
                  <a:cubicBezTo>
                    <a:pt x="14" y="31"/>
                    <a:pt x="22" y="30"/>
                    <a:pt x="27" y="26"/>
                  </a:cubicBezTo>
                  <a:cubicBezTo>
                    <a:pt x="29" y="27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lose/>
                  <a:moveTo>
                    <a:pt x="13" y="23"/>
                  </a:moveTo>
                  <a:cubicBezTo>
                    <a:pt x="9" y="21"/>
                    <a:pt x="6" y="16"/>
                    <a:pt x="7" y="11"/>
                  </a:cubicBezTo>
                  <a:cubicBezTo>
                    <a:pt x="9" y="5"/>
                    <a:pt x="17" y="5"/>
                    <a:pt x="21" y="8"/>
                  </a:cubicBezTo>
                  <a:cubicBezTo>
                    <a:pt x="26" y="12"/>
                    <a:pt x="27" y="18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2" y="25"/>
                    <a:pt x="17" y="25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9856788" y="3038475"/>
              <a:ext cx="146050" cy="109537"/>
            </a:xfrm>
            <a:custGeom>
              <a:avLst/>
              <a:gdLst>
                <a:gd name="T0" fmla="*/ 15 w 39"/>
                <a:gd name="T1" fmla="*/ 3 h 29"/>
                <a:gd name="T2" fmla="*/ 7 w 39"/>
                <a:gd name="T3" fmla="*/ 25 h 29"/>
                <a:gd name="T4" fmla="*/ 13 w 39"/>
                <a:gd name="T5" fmla="*/ 20 h 29"/>
                <a:gd name="T6" fmla="*/ 20 w 39"/>
                <a:gd name="T7" fmla="*/ 12 h 29"/>
                <a:gd name="T8" fmla="*/ 30 w 39"/>
                <a:gd name="T9" fmla="*/ 23 h 29"/>
                <a:gd name="T10" fmla="*/ 36 w 39"/>
                <a:gd name="T11" fmla="*/ 21 h 29"/>
                <a:gd name="T12" fmla="*/ 15 w 39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9">
                  <a:moveTo>
                    <a:pt x="15" y="3"/>
                  </a:moveTo>
                  <a:cubicBezTo>
                    <a:pt x="5" y="5"/>
                    <a:pt x="0" y="17"/>
                    <a:pt x="7" y="25"/>
                  </a:cubicBezTo>
                  <a:cubicBezTo>
                    <a:pt x="10" y="29"/>
                    <a:pt x="14" y="24"/>
                    <a:pt x="13" y="20"/>
                  </a:cubicBezTo>
                  <a:cubicBezTo>
                    <a:pt x="11" y="16"/>
                    <a:pt x="16" y="12"/>
                    <a:pt x="20" y="12"/>
                  </a:cubicBezTo>
                  <a:cubicBezTo>
                    <a:pt x="25" y="13"/>
                    <a:pt x="27" y="19"/>
                    <a:pt x="30" y="23"/>
                  </a:cubicBezTo>
                  <a:cubicBezTo>
                    <a:pt x="32" y="25"/>
                    <a:pt x="36" y="24"/>
                    <a:pt x="36" y="21"/>
                  </a:cubicBezTo>
                  <a:cubicBezTo>
                    <a:pt x="39" y="10"/>
                    <a:pt x="25" y="0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10236200" y="3027363"/>
              <a:ext cx="138113" cy="104775"/>
            </a:xfrm>
            <a:custGeom>
              <a:avLst/>
              <a:gdLst>
                <a:gd name="T0" fmla="*/ 21 w 37"/>
                <a:gd name="T1" fmla="*/ 3 h 28"/>
                <a:gd name="T2" fmla="*/ 2 w 37"/>
                <a:gd name="T3" fmla="*/ 20 h 28"/>
                <a:gd name="T4" fmla="*/ 10 w 37"/>
                <a:gd name="T5" fmla="*/ 20 h 28"/>
                <a:gd name="T6" fmla="*/ 19 w 37"/>
                <a:gd name="T7" fmla="*/ 12 h 28"/>
                <a:gd name="T8" fmla="*/ 23 w 37"/>
                <a:gd name="T9" fmla="*/ 23 h 28"/>
                <a:gd name="T10" fmla="*/ 30 w 37"/>
                <a:gd name="T11" fmla="*/ 26 h 28"/>
                <a:gd name="T12" fmla="*/ 21 w 37"/>
                <a:gd name="T13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8">
                  <a:moveTo>
                    <a:pt x="21" y="3"/>
                  </a:moveTo>
                  <a:cubicBezTo>
                    <a:pt x="11" y="0"/>
                    <a:pt x="0" y="9"/>
                    <a:pt x="2" y="20"/>
                  </a:cubicBezTo>
                  <a:cubicBezTo>
                    <a:pt x="3" y="23"/>
                    <a:pt x="9" y="23"/>
                    <a:pt x="10" y="20"/>
                  </a:cubicBezTo>
                  <a:cubicBezTo>
                    <a:pt x="11" y="16"/>
                    <a:pt x="14" y="10"/>
                    <a:pt x="19" y="12"/>
                  </a:cubicBezTo>
                  <a:cubicBezTo>
                    <a:pt x="24" y="14"/>
                    <a:pt x="23" y="19"/>
                    <a:pt x="23" y="23"/>
                  </a:cubicBezTo>
                  <a:cubicBezTo>
                    <a:pt x="23" y="26"/>
                    <a:pt x="27" y="28"/>
                    <a:pt x="30" y="26"/>
                  </a:cubicBezTo>
                  <a:cubicBezTo>
                    <a:pt x="37" y="18"/>
                    <a:pt x="30" y="5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10055225" y="3121025"/>
              <a:ext cx="79375" cy="71437"/>
            </a:xfrm>
            <a:custGeom>
              <a:avLst/>
              <a:gdLst>
                <a:gd name="T0" fmla="*/ 19 w 21"/>
                <a:gd name="T1" fmla="*/ 13 h 19"/>
                <a:gd name="T2" fmla="*/ 16 w 21"/>
                <a:gd name="T3" fmla="*/ 11 h 19"/>
                <a:gd name="T4" fmla="*/ 13 w 21"/>
                <a:gd name="T5" fmla="*/ 13 h 19"/>
                <a:gd name="T6" fmla="*/ 10 w 21"/>
                <a:gd name="T7" fmla="*/ 11 h 19"/>
                <a:gd name="T8" fmla="*/ 11 w 21"/>
                <a:gd name="T9" fmla="*/ 7 h 19"/>
                <a:gd name="T10" fmla="*/ 17 w 21"/>
                <a:gd name="T11" fmla="*/ 4 h 19"/>
                <a:gd name="T12" fmla="*/ 16 w 21"/>
                <a:gd name="T13" fmla="*/ 0 h 19"/>
                <a:gd name="T14" fmla="*/ 5 w 21"/>
                <a:gd name="T15" fmla="*/ 15 h 19"/>
                <a:gd name="T16" fmla="*/ 13 w 21"/>
                <a:gd name="T17" fmla="*/ 19 h 19"/>
                <a:gd name="T18" fmla="*/ 19 w 21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19" y="13"/>
                  </a:moveTo>
                  <a:cubicBezTo>
                    <a:pt x="19" y="12"/>
                    <a:pt x="18" y="11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2" y="13"/>
                    <a:pt x="11" y="12"/>
                    <a:pt x="10" y="11"/>
                  </a:cubicBezTo>
                  <a:cubicBezTo>
                    <a:pt x="9" y="10"/>
                    <a:pt x="10" y="9"/>
                    <a:pt x="11" y="7"/>
                  </a:cubicBezTo>
                  <a:cubicBezTo>
                    <a:pt x="12" y="5"/>
                    <a:pt x="14" y="4"/>
                    <a:pt x="17" y="4"/>
                  </a:cubicBezTo>
                  <a:cubicBezTo>
                    <a:pt x="18" y="3"/>
                    <a:pt x="18" y="0"/>
                    <a:pt x="16" y="0"/>
                  </a:cubicBezTo>
                  <a:cubicBezTo>
                    <a:pt x="9" y="0"/>
                    <a:pt x="0" y="7"/>
                    <a:pt x="5" y="15"/>
                  </a:cubicBezTo>
                  <a:cubicBezTo>
                    <a:pt x="7" y="18"/>
                    <a:pt x="10" y="19"/>
                    <a:pt x="13" y="19"/>
                  </a:cubicBezTo>
                  <a:cubicBezTo>
                    <a:pt x="16" y="19"/>
                    <a:pt x="21" y="16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9972675" y="3192463"/>
              <a:ext cx="274638" cy="112712"/>
            </a:xfrm>
            <a:custGeom>
              <a:avLst/>
              <a:gdLst>
                <a:gd name="T0" fmla="*/ 66 w 73"/>
                <a:gd name="T1" fmla="*/ 3 h 30"/>
                <a:gd name="T2" fmla="*/ 7 w 73"/>
                <a:gd name="T3" fmla="*/ 9 h 30"/>
                <a:gd name="T4" fmla="*/ 3 w 73"/>
                <a:gd name="T5" fmla="*/ 14 h 30"/>
                <a:gd name="T6" fmla="*/ 70 w 73"/>
                <a:gd name="T7" fmla="*/ 8 h 30"/>
                <a:gd name="T8" fmla="*/ 66 w 73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30">
                  <a:moveTo>
                    <a:pt x="66" y="3"/>
                  </a:moveTo>
                  <a:cubicBezTo>
                    <a:pt x="47" y="17"/>
                    <a:pt x="28" y="19"/>
                    <a:pt x="7" y="9"/>
                  </a:cubicBezTo>
                  <a:cubicBezTo>
                    <a:pt x="4" y="7"/>
                    <a:pt x="0" y="12"/>
                    <a:pt x="3" y="14"/>
                  </a:cubicBezTo>
                  <a:cubicBezTo>
                    <a:pt x="22" y="30"/>
                    <a:pt x="54" y="27"/>
                    <a:pt x="70" y="8"/>
                  </a:cubicBezTo>
                  <a:cubicBezTo>
                    <a:pt x="73" y="6"/>
                    <a:pt x="69" y="0"/>
                    <a:pt x="6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52" name="组合 2051"/>
          <p:cNvGrpSpPr/>
          <p:nvPr/>
        </p:nvGrpSpPr>
        <p:grpSpPr>
          <a:xfrm>
            <a:off x="954503" y="3474691"/>
            <a:ext cx="1050925" cy="2108200"/>
            <a:chOff x="769937" y="2390775"/>
            <a:chExt cx="1050925" cy="21082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769937" y="2390775"/>
              <a:ext cx="1050925" cy="2108200"/>
            </a:xfrm>
            <a:custGeom>
              <a:avLst/>
              <a:gdLst>
                <a:gd name="T0" fmla="*/ 222 w 280"/>
                <a:gd name="T1" fmla="*/ 180 h 562"/>
                <a:gd name="T2" fmla="*/ 216 w 280"/>
                <a:gd name="T3" fmla="*/ 147 h 562"/>
                <a:gd name="T4" fmla="*/ 176 w 280"/>
                <a:gd name="T5" fmla="*/ 48 h 562"/>
                <a:gd name="T6" fmla="*/ 167 w 280"/>
                <a:gd name="T7" fmla="*/ 46 h 562"/>
                <a:gd name="T8" fmla="*/ 137 w 280"/>
                <a:gd name="T9" fmla="*/ 145 h 562"/>
                <a:gd name="T10" fmla="*/ 110 w 280"/>
                <a:gd name="T11" fmla="*/ 149 h 562"/>
                <a:gd name="T12" fmla="*/ 34 w 280"/>
                <a:gd name="T13" fmla="*/ 73 h 562"/>
                <a:gd name="T14" fmla="*/ 16 w 280"/>
                <a:gd name="T15" fmla="*/ 76 h 562"/>
                <a:gd name="T16" fmla="*/ 51 w 280"/>
                <a:gd name="T17" fmla="*/ 175 h 562"/>
                <a:gd name="T18" fmla="*/ 49 w 280"/>
                <a:gd name="T19" fmla="*/ 208 h 562"/>
                <a:gd name="T20" fmla="*/ 71 w 280"/>
                <a:gd name="T21" fmla="*/ 250 h 562"/>
                <a:gd name="T22" fmla="*/ 31 w 280"/>
                <a:gd name="T23" fmla="*/ 383 h 562"/>
                <a:gd name="T24" fmla="*/ 116 w 280"/>
                <a:gd name="T25" fmla="*/ 538 h 562"/>
                <a:gd name="T26" fmla="*/ 124 w 280"/>
                <a:gd name="T27" fmla="*/ 536 h 562"/>
                <a:gd name="T28" fmla="*/ 206 w 280"/>
                <a:gd name="T29" fmla="*/ 529 h 562"/>
                <a:gd name="T30" fmla="*/ 214 w 280"/>
                <a:gd name="T31" fmla="*/ 529 h 562"/>
                <a:gd name="T32" fmla="*/ 272 w 280"/>
                <a:gd name="T33" fmla="*/ 347 h 562"/>
                <a:gd name="T34" fmla="*/ 27 w 280"/>
                <a:gd name="T35" fmla="*/ 69 h 562"/>
                <a:gd name="T36" fmla="*/ 123 w 280"/>
                <a:gd name="T37" fmla="*/ 543 h 562"/>
                <a:gd name="T38" fmla="*/ 122 w 280"/>
                <a:gd name="T39" fmla="*/ 543 h 562"/>
                <a:gd name="T40" fmla="*/ 205 w 280"/>
                <a:gd name="T41" fmla="*/ 533 h 562"/>
                <a:gd name="T42" fmla="*/ 257 w 280"/>
                <a:gd name="T43" fmla="*/ 332 h 562"/>
                <a:gd name="T44" fmla="*/ 161 w 280"/>
                <a:gd name="T45" fmla="*/ 270 h 562"/>
                <a:gd name="T46" fmla="*/ 161 w 280"/>
                <a:gd name="T47" fmla="*/ 270 h 562"/>
                <a:gd name="T48" fmla="*/ 122 w 280"/>
                <a:gd name="T49" fmla="*/ 270 h 562"/>
                <a:gd name="T50" fmla="*/ 83 w 280"/>
                <a:gd name="T51" fmla="*/ 334 h 562"/>
                <a:gd name="T52" fmla="*/ 81 w 280"/>
                <a:gd name="T53" fmla="*/ 335 h 562"/>
                <a:gd name="T54" fmla="*/ 142 w 280"/>
                <a:gd name="T55" fmla="*/ 234 h 562"/>
                <a:gd name="T56" fmla="*/ 130 w 280"/>
                <a:gd name="T57" fmla="*/ 324 h 562"/>
                <a:gd name="T58" fmla="*/ 158 w 280"/>
                <a:gd name="T59" fmla="*/ 277 h 562"/>
                <a:gd name="T60" fmla="*/ 156 w 280"/>
                <a:gd name="T61" fmla="*/ 237 h 562"/>
                <a:gd name="T62" fmla="*/ 156 w 280"/>
                <a:gd name="T63" fmla="*/ 237 h 562"/>
                <a:gd name="T64" fmla="*/ 220 w 280"/>
                <a:gd name="T65" fmla="*/ 320 h 562"/>
                <a:gd name="T66" fmla="*/ 168 w 280"/>
                <a:gd name="T67" fmla="*/ 237 h 562"/>
                <a:gd name="T68" fmla="*/ 172 w 280"/>
                <a:gd name="T69" fmla="*/ 41 h 562"/>
                <a:gd name="T70" fmla="*/ 168 w 280"/>
                <a:gd name="T71" fmla="*/ 11 h 562"/>
                <a:gd name="T72" fmla="*/ 185 w 280"/>
                <a:gd name="T73" fmla="*/ 147 h 562"/>
                <a:gd name="T74" fmla="*/ 145 w 280"/>
                <a:gd name="T75" fmla="*/ 157 h 562"/>
                <a:gd name="T76" fmla="*/ 57 w 280"/>
                <a:gd name="T77" fmla="*/ 178 h 562"/>
                <a:gd name="T78" fmla="*/ 119 w 280"/>
                <a:gd name="T79" fmla="*/ 175 h 562"/>
                <a:gd name="T80" fmla="*/ 58 w 280"/>
                <a:gd name="T81" fmla="*/ 211 h 562"/>
                <a:gd name="T82" fmla="*/ 212 w 280"/>
                <a:gd name="T83" fmla="*/ 237 h 562"/>
                <a:gd name="T84" fmla="*/ 66 w 280"/>
                <a:gd name="T85" fmla="*/ 231 h 562"/>
                <a:gd name="T86" fmla="*/ 58 w 280"/>
                <a:gd name="T87" fmla="*/ 343 h 562"/>
                <a:gd name="T88" fmla="*/ 37 w 280"/>
                <a:gd name="T89" fmla="*/ 380 h 562"/>
                <a:gd name="T90" fmla="*/ 255 w 280"/>
                <a:gd name="T91" fmla="*/ 363 h 562"/>
                <a:gd name="T92" fmla="*/ 47 w 280"/>
                <a:gd name="T93" fmla="*/ 357 h 562"/>
                <a:gd name="T94" fmla="*/ 105 w 280"/>
                <a:gd name="T95" fmla="*/ 335 h 562"/>
                <a:gd name="T96" fmla="*/ 127 w 280"/>
                <a:gd name="T97" fmla="*/ 330 h 562"/>
                <a:gd name="T98" fmla="*/ 226 w 280"/>
                <a:gd name="T99" fmla="*/ 328 h 562"/>
                <a:gd name="T100" fmla="*/ 255 w 280"/>
                <a:gd name="T101" fmla="*/ 363 h 562"/>
                <a:gd name="T102" fmla="*/ 268 w 280"/>
                <a:gd name="T103" fmla="*/ 35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0" h="562">
                  <a:moveTo>
                    <a:pt x="272" y="347"/>
                  </a:moveTo>
                  <a:cubicBezTo>
                    <a:pt x="270" y="347"/>
                    <a:pt x="268" y="346"/>
                    <a:pt x="266" y="347"/>
                  </a:cubicBezTo>
                  <a:cubicBezTo>
                    <a:pt x="267" y="307"/>
                    <a:pt x="249" y="261"/>
                    <a:pt x="216" y="239"/>
                  </a:cubicBezTo>
                  <a:cubicBezTo>
                    <a:pt x="219" y="220"/>
                    <a:pt x="223" y="199"/>
                    <a:pt x="222" y="180"/>
                  </a:cubicBezTo>
                  <a:cubicBezTo>
                    <a:pt x="222" y="177"/>
                    <a:pt x="220" y="176"/>
                    <a:pt x="219" y="176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6" y="175"/>
                    <a:pt x="215" y="174"/>
                    <a:pt x="213" y="173"/>
                  </a:cubicBezTo>
                  <a:cubicBezTo>
                    <a:pt x="216" y="165"/>
                    <a:pt x="217" y="156"/>
                    <a:pt x="216" y="147"/>
                  </a:cubicBezTo>
                  <a:cubicBezTo>
                    <a:pt x="216" y="146"/>
                    <a:pt x="215" y="144"/>
                    <a:pt x="213" y="143"/>
                  </a:cubicBezTo>
                  <a:cubicBezTo>
                    <a:pt x="201" y="141"/>
                    <a:pt x="189" y="140"/>
                    <a:pt x="177" y="139"/>
                  </a:cubicBezTo>
                  <a:cubicBezTo>
                    <a:pt x="177" y="110"/>
                    <a:pt x="176" y="79"/>
                    <a:pt x="174" y="50"/>
                  </a:cubicBezTo>
                  <a:cubicBezTo>
                    <a:pt x="175" y="50"/>
                    <a:pt x="176" y="49"/>
                    <a:pt x="176" y="48"/>
                  </a:cubicBezTo>
                  <a:cubicBezTo>
                    <a:pt x="181" y="38"/>
                    <a:pt x="181" y="27"/>
                    <a:pt x="179" y="17"/>
                  </a:cubicBezTo>
                  <a:cubicBezTo>
                    <a:pt x="178" y="10"/>
                    <a:pt x="176" y="0"/>
                    <a:pt x="167" y="0"/>
                  </a:cubicBezTo>
                  <a:cubicBezTo>
                    <a:pt x="158" y="1"/>
                    <a:pt x="157" y="12"/>
                    <a:pt x="157" y="18"/>
                  </a:cubicBezTo>
                  <a:cubicBezTo>
                    <a:pt x="158" y="29"/>
                    <a:pt x="161" y="38"/>
                    <a:pt x="167" y="46"/>
                  </a:cubicBezTo>
                  <a:cubicBezTo>
                    <a:pt x="166" y="77"/>
                    <a:pt x="169" y="109"/>
                    <a:pt x="173" y="139"/>
                  </a:cubicBezTo>
                  <a:cubicBezTo>
                    <a:pt x="162" y="139"/>
                    <a:pt x="151" y="140"/>
                    <a:pt x="140" y="142"/>
                  </a:cubicBezTo>
                  <a:cubicBezTo>
                    <a:pt x="139" y="142"/>
                    <a:pt x="139" y="142"/>
                    <a:pt x="139" y="143"/>
                  </a:cubicBezTo>
                  <a:cubicBezTo>
                    <a:pt x="138" y="143"/>
                    <a:pt x="138" y="144"/>
                    <a:pt x="137" y="145"/>
                  </a:cubicBezTo>
                  <a:cubicBezTo>
                    <a:pt x="137" y="153"/>
                    <a:pt x="139" y="162"/>
                    <a:pt x="142" y="170"/>
                  </a:cubicBezTo>
                  <a:cubicBezTo>
                    <a:pt x="141" y="170"/>
                    <a:pt x="140" y="170"/>
                    <a:pt x="139" y="170"/>
                  </a:cubicBezTo>
                  <a:cubicBezTo>
                    <a:pt x="135" y="171"/>
                    <a:pt x="130" y="172"/>
                    <a:pt x="126" y="173"/>
                  </a:cubicBezTo>
                  <a:cubicBezTo>
                    <a:pt x="123" y="165"/>
                    <a:pt x="120" y="151"/>
                    <a:pt x="110" y="149"/>
                  </a:cubicBezTo>
                  <a:cubicBezTo>
                    <a:pt x="102" y="148"/>
                    <a:pt x="91" y="155"/>
                    <a:pt x="85" y="158"/>
                  </a:cubicBezTo>
                  <a:cubicBezTo>
                    <a:pt x="83" y="159"/>
                    <a:pt x="82" y="160"/>
                    <a:pt x="80" y="160"/>
                  </a:cubicBezTo>
                  <a:cubicBezTo>
                    <a:pt x="67" y="131"/>
                    <a:pt x="50" y="104"/>
                    <a:pt x="36" y="75"/>
                  </a:cubicBezTo>
                  <a:cubicBezTo>
                    <a:pt x="35" y="74"/>
                    <a:pt x="35" y="73"/>
                    <a:pt x="34" y="73"/>
                  </a:cubicBezTo>
                  <a:cubicBezTo>
                    <a:pt x="34" y="69"/>
                    <a:pt x="32" y="64"/>
                    <a:pt x="30" y="61"/>
                  </a:cubicBezTo>
                  <a:cubicBezTo>
                    <a:pt x="28" y="56"/>
                    <a:pt x="25" y="51"/>
                    <a:pt x="20" y="48"/>
                  </a:cubicBezTo>
                  <a:cubicBezTo>
                    <a:pt x="14" y="43"/>
                    <a:pt x="3" y="41"/>
                    <a:pt x="2" y="51"/>
                  </a:cubicBezTo>
                  <a:cubicBezTo>
                    <a:pt x="0" y="60"/>
                    <a:pt x="10" y="71"/>
                    <a:pt x="16" y="76"/>
                  </a:cubicBezTo>
                  <a:cubicBezTo>
                    <a:pt x="20" y="79"/>
                    <a:pt x="24" y="81"/>
                    <a:pt x="28" y="80"/>
                  </a:cubicBezTo>
                  <a:cubicBezTo>
                    <a:pt x="29" y="80"/>
                    <a:pt x="30" y="80"/>
                    <a:pt x="31" y="79"/>
                  </a:cubicBezTo>
                  <a:cubicBezTo>
                    <a:pt x="44" y="108"/>
                    <a:pt x="57" y="137"/>
                    <a:pt x="76" y="163"/>
                  </a:cubicBezTo>
                  <a:cubicBezTo>
                    <a:pt x="67" y="167"/>
                    <a:pt x="59" y="171"/>
                    <a:pt x="51" y="175"/>
                  </a:cubicBezTo>
                  <a:cubicBezTo>
                    <a:pt x="49" y="175"/>
                    <a:pt x="49" y="177"/>
                    <a:pt x="50" y="178"/>
                  </a:cubicBezTo>
                  <a:cubicBezTo>
                    <a:pt x="50" y="178"/>
                    <a:pt x="50" y="179"/>
                    <a:pt x="50" y="180"/>
                  </a:cubicBezTo>
                  <a:cubicBezTo>
                    <a:pt x="53" y="187"/>
                    <a:pt x="60" y="192"/>
                    <a:pt x="66" y="196"/>
                  </a:cubicBezTo>
                  <a:cubicBezTo>
                    <a:pt x="60" y="200"/>
                    <a:pt x="54" y="204"/>
                    <a:pt x="49" y="208"/>
                  </a:cubicBezTo>
                  <a:cubicBezTo>
                    <a:pt x="47" y="210"/>
                    <a:pt x="48" y="213"/>
                    <a:pt x="50" y="212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1" y="211"/>
                    <a:pt x="51" y="212"/>
                    <a:pt x="51" y="212"/>
                  </a:cubicBezTo>
                  <a:cubicBezTo>
                    <a:pt x="53" y="226"/>
                    <a:pt x="62" y="241"/>
                    <a:pt x="71" y="250"/>
                  </a:cubicBezTo>
                  <a:cubicBezTo>
                    <a:pt x="72" y="251"/>
                    <a:pt x="72" y="251"/>
                    <a:pt x="72" y="251"/>
                  </a:cubicBezTo>
                  <a:cubicBezTo>
                    <a:pt x="52" y="269"/>
                    <a:pt x="38" y="294"/>
                    <a:pt x="36" y="319"/>
                  </a:cubicBezTo>
                  <a:cubicBezTo>
                    <a:pt x="34" y="335"/>
                    <a:pt x="36" y="350"/>
                    <a:pt x="40" y="365"/>
                  </a:cubicBezTo>
                  <a:cubicBezTo>
                    <a:pt x="32" y="365"/>
                    <a:pt x="26" y="376"/>
                    <a:pt x="31" y="383"/>
                  </a:cubicBezTo>
                  <a:cubicBezTo>
                    <a:pt x="34" y="387"/>
                    <a:pt x="38" y="389"/>
                    <a:pt x="43" y="388"/>
                  </a:cubicBezTo>
                  <a:cubicBezTo>
                    <a:pt x="44" y="388"/>
                    <a:pt x="47" y="387"/>
                    <a:pt x="49" y="386"/>
                  </a:cubicBezTo>
                  <a:cubicBezTo>
                    <a:pt x="59" y="404"/>
                    <a:pt x="73" y="419"/>
                    <a:pt x="90" y="429"/>
                  </a:cubicBezTo>
                  <a:cubicBezTo>
                    <a:pt x="94" y="466"/>
                    <a:pt x="102" y="504"/>
                    <a:pt x="116" y="538"/>
                  </a:cubicBezTo>
                  <a:cubicBezTo>
                    <a:pt x="107" y="535"/>
                    <a:pt x="96" y="544"/>
                    <a:pt x="97" y="555"/>
                  </a:cubicBezTo>
                  <a:cubicBezTo>
                    <a:pt x="97" y="556"/>
                    <a:pt x="97" y="557"/>
                    <a:pt x="98" y="558"/>
                  </a:cubicBezTo>
                  <a:cubicBezTo>
                    <a:pt x="108" y="562"/>
                    <a:pt x="121" y="562"/>
                    <a:pt x="128" y="553"/>
                  </a:cubicBezTo>
                  <a:cubicBezTo>
                    <a:pt x="133" y="548"/>
                    <a:pt x="132" y="536"/>
                    <a:pt x="124" y="536"/>
                  </a:cubicBezTo>
                  <a:cubicBezTo>
                    <a:pt x="113" y="502"/>
                    <a:pt x="104" y="468"/>
                    <a:pt x="96" y="433"/>
                  </a:cubicBezTo>
                  <a:cubicBezTo>
                    <a:pt x="109" y="439"/>
                    <a:pt x="122" y="444"/>
                    <a:pt x="137" y="446"/>
                  </a:cubicBezTo>
                  <a:cubicBezTo>
                    <a:pt x="165" y="449"/>
                    <a:pt x="193" y="443"/>
                    <a:pt x="216" y="429"/>
                  </a:cubicBezTo>
                  <a:cubicBezTo>
                    <a:pt x="218" y="463"/>
                    <a:pt x="213" y="496"/>
                    <a:pt x="206" y="529"/>
                  </a:cubicBezTo>
                  <a:cubicBezTo>
                    <a:pt x="200" y="525"/>
                    <a:pt x="191" y="529"/>
                    <a:pt x="189" y="536"/>
                  </a:cubicBezTo>
                  <a:cubicBezTo>
                    <a:pt x="186" y="546"/>
                    <a:pt x="196" y="555"/>
                    <a:pt x="206" y="555"/>
                  </a:cubicBezTo>
                  <a:cubicBezTo>
                    <a:pt x="215" y="555"/>
                    <a:pt x="226" y="547"/>
                    <a:pt x="223" y="536"/>
                  </a:cubicBezTo>
                  <a:cubicBezTo>
                    <a:pt x="221" y="533"/>
                    <a:pt x="218" y="530"/>
                    <a:pt x="214" y="529"/>
                  </a:cubicBezTo>
                  <a:cubicBezTo>
                    <a:pt x="226" y="496"/>
                    <a:pt x="227" y="460"/>
                    <a:pt x="221" y="426"/>
                  </a:cubicBezTo>
                  <a:cubicBezTo>
                    <a:pt x="241" y="413"/>
                    <a:pt x="256" y="393"/>
                    <a:pt x="262" y="370"/>
                  </a:cubicBezTo>
                  <a:cubicBezTo>
                    <a:pt x="270" y="373"/>
                    <a:pt x="279" y="368"/>
                    <a:pt x="280" y="359"/>
                  </a:cubicBezTo>
                  <a:cubicBezTo>
                    <a:pt x="280" y="353"/>
                    <a:pt x="277" y="349"/>
                    <a:pt x="272" y="347"/>
                  </a:cubicBezTo>
                  <a:close/>
                  <a:moveTo>
                    <a:pt x="16" y="67"/>
                  </a:moveTo>
                  <a:cubicBezTo>
                    <a:pt x="13" y="64"/>
                    <a:pt x="6" y="55"/>
                    <a:pt x="9" y="51"/>
                  </a:cubicBezTo>
                  <a:cubicBezTo>
                    <a:pt x="14" y="47"/>
                    <a:pt x="21" y="56"/>
                    <a:pt x="23" y="60"/>
                  </a:cubicBezTo>
                  <a:cubicBezTo>
                    <a:pt x="25" y="63"/>
                    <a:pt x="26" y="66"/>
                    <a:pt x="27" y="69"/>
                  </a:cubicBezTo>
                  <a:cubicBezTo>
                    <a:pt x="28" y="71"/>
                    <a:pt x="28" y="73"/>
                    <a:pt x="29" y="75"/>
                  </a:cubicBezTo>
                  <a:cubicBezTo>
                    <a:pt x="26" y="76"/>
                    <a:pt x="17" y="69"/>
                    <a:pt x="16" y="67"/>
                  </a:cubicBezTo>
                  <a:close/>
                  <a:moveTo>
                    <a:pt x="122" y="543"/>
                  </a:moveTo>
                  <a:cubicBezTo>
                    <a:pt x="122" y="543"/>
                    <a:pt x="123" y="543"/>
                    <a:pt x="123" y="543"/>
                  </a:cubicBezTo>
                  <a:cubicBezTo>
                    <a:pt x="129" y="545"/>
                    <a:pt x="120" y="552"/>
                    <a:pt x="116" y="553"/>
                  </a:cubicBezTo>
                  <a:cubicBezTo>
                    <a:pt x="112" y="554"/>
                    <a:pt x="108" y="554"/>
                    <a:pt x="104" y="552"/>
                  </a:cubicBezTo>
                  <a:cubicBezTo>
                    <a:pt x="104" y="544"/>
                    <a:pt x="113" y="542"/>
                    <a:pt x="121" y="545"/>
                  </a:cubicBezTo>
                  <a:cubicBezTo>
                    <a:pt x="122" y="545"/>
                    <a:pt x="122" y="544"/>
                    <a:pt x="122" y="543"/>
                  </a:cubicBezTo>
                  <a:close/>
                  <a:moveTo>
                    <a:pt x="216" y="539"/>
                  </a:moveTo>
                  <a:cubicBezTo>
                    <a:pt x="217" y="545"/>
                    <a:pt x="210" y="547"/>
                    <a:pt x="206" y="547"/>
                  </a:cubicBezTo>
                  <a:cubicBezTo>
                    <a:pt x="201" y="548"/>
                    <a:pt x="196" y="545"/>
                    <a:pt x="195" y="540"/>
                  </a:cubicBezTo>
                  <a:cubicBezTo>
                    <a:pt x="194" y="534"/>
                    <a:pt x="200" y="530"/>
                    <a:pt x="205" y="533"/>
                  </a:cubicBezTo>
                  <a:cubicBezTo>
                    <a:pt x="205" y="533"/>
                    <a:pt x="205" y="533"/>
                    <a:pt x="205" y="533"/>
                  </a:cubicBezTo>
                  <a:cubicBezTo>
                    <a:pt x="204" y="535"/>
                    <a:pt x="206" y="537"/>
                    <a:pt x="208" y="537"/>
                  </a:cubicBezTo>
                  <a:cubicBezTo>
                    <a:pt x="211" y="536"/>
                    <a:pt x="215" y="535"/>
                    <a:pt x="216" y="539"/>
                  </a:cubicBezTo>
                  <a:close/>
                  <a:moveTo>
                    <a:pt x="257" y="332"/>
                  </a:moveTo>
                  <a:cubicBezTo>
                    <a:pt x="255" y="330"/>
                    <a:pt x="252" y="329"/>
                    <a:pt x="249" y="328"/>
                  </a:cubicBezTo>
                  <a:cubicBezTo>
                    <a:pt x="249" y="284"/>
                    <a:pt x="218" y="248"/>
                    <a:pt x="177" y="236"/>
                  </a:cubicBezTo>
                  <a:cubicBezTo>
                    <a:pt x="224" y="239"/>
                    <a:pt x="254" y="285"/>
                    <a:pt x="257" y="332"/>
                  </a:cubicBezTo>
                  <a:close/>
                  <a:moveTo>
                    <a:pt x="161" y="270"/>
                  </a:moveTo>
                  <a:cubicBezTo>
                    <a:pt x="160" y="262"/>
                    <a:pt x="158" y="249"/>
                    <a:pt x="154" y="240"/>
                  </a:cubicBezTo>
                  <a:cubicBezTo>
                    <a:pt x="169" y="264"/>
                    <a:pt x="177" y="290"/>
                    <a:pt x="177" y="319"/>
                  </a:cubicBezTo>
                  <a:cubicBezTo>
                    <a:pt x="173" y="319"/>
                    <a:pt x="169" y="319"/>
                    <a:pt x="165" y="320"/>
                  </a:cubicBezTo>
                  <a:cubicBezTo>
                    <a:pt x="166" y="303"/>
                    <a:pt x="165" y="286"/>
                    <a:pt x="161" y="270"/>
                  </a:cubicBezTo>
                  <a:close/>
                  <a:moveTo>
                    <a:pt x="125" y="325"/>
                  </a:moveTo>
                  <a:cubicBezTo>
                    <a:pt x="119" y="326"/>
                    <a:pt x="113" y="327"/>
                    <a:pt x="107" y="328"/>
                  </a:cubicBezTo>
                  <a:cubicBezTo>
                    <a:pt x="99" y="294"/>
                    <a:pt x="110" y="266"/>
                    <a:pt x="132" y="241"/>
                  </a:cubicBezTo>
                  <a:cubicBezTo>
                    <a:pt x="127" y="250"/>
                    <a:pt x="124" y="261"/>
                    <a:pt x="122" y="270"/>
                  </a:cubicBezTo>
                  <a:cubicBezTo>
                    <a:pt x="118" y="289"/>
                    <a:pt x="119" y="307"/>
                    <a:pt x="125" y="325"/>
                  </a:cubicBezTo>
                  <a:close/>
                  <a:moveTo>
                    <a:pt x="103" y="329"/>
                  </a:moveTo>
                  <a:cubicBezTo>
                    <a:pt x="98" y="330"/>
                    <a:pt x="93" y="332"/>
                    <a:pt x="88" y="333"/>
                  </a:cubicBezTo>
                  <a:cubicBezTo>
                    <a:pt x="86" y="333"/>
                    <a:pt x="85" y="334"/>
                    <a:pt x="83" y="334"/>
                  </a:cubicBezTo>
                  <a:cubicBezTo>
                    <a:pt x="86" y="314"/>
                    <a:pt x="87" y="296"/>
                    <a:pt x="97" y="277"/>
                  </a:cubicBezTo>
                  <a:cubicBezTo>
                    <a:pt x="102" y="268"/>
                    <a:pt x="108" y="259"/>
                    <a:pt x="116" y="251"/>
                  </a:cubicBezTo>
                  <a:cubicBezTo>
                    <a:pt x="100" y="273"/>
                    <a:pt x="96" y="304"/>
                    <a:pt x="103" y="329"/>
                  </a:cubicBezTo>
                  <a:close/>
                  <a:moveTo>
                    <a:pt x="81" y="335"/>
                  </a:moveTo>
                  <a:cubicBezTo>
                    <a:pt x="74" y="337"/>
                    <a:pt x="67" y="339"/>
                    <a:pt x="61" y="341"/>
                  </a:cubicBezTo>
                  <a:cubicBezTo>
                    <a:pt x="62" y="298"/>
                    <a:pt x="80" y="264"/>
                    <a:pt x="117" y="241"/>
                  </a:cubicBezTo>
                  <a:cubicBezTo>
                    <a:pt x="94" y="265"/>
                    <a:pt x="70" y="302"/>
                    <a:pt x="81" y="335"/>
                  </a:cubicBezTo>
                  <a:close/>
                  <a:moveTo>
                    <a:pt x="142" y="234"/>
                  </a:moveTo>
                  <a:cubicBezTo>
                    <a:pt x="143" y="234"/>
                    <a:pt x="144" y="234"/>
                    <a:pt x="145" y="234"/>
                  </a:cubicBezTo>
                  <a:cubicBezTo>
                    <a:pt x="139" y="245"/>
                    <a:pt x="139" y="259"/>
                    <a:pt x="140" y="271"/>
                  </a:cubicBezTo>
                  <a:cubicBezTo>
                    <a:pt x="140" y="288"/>
                    <a:pt x="143" y="305"/>
                    <a:pt x="147" y="321"/>
                  </a:cubicBezTo>
                  <a:cubicBezTo>
                    <a:pt x="141" y="322"/>
                    <a:pt x="136" y="323"/>
                    <a:pt x="130" y="324"/>
                  </a:cubicBezTo>
                  <a:cubicBezTo>
                    <a:pt x="124" y="297"/>
                    <a:pt x="122" y="256"/>
                    <a:pt x="142" y="234"/>
                  </a:cubicBezTo>
                  <a:close/>
                  <a:moveTo>
                    <a:pt x="149" y="235"/>
                  </a:moveTo>
                  <a:cubicBezTo>
                    <a:pt x="151" y="240"/>
                    <a:pt x="153" y="249"/>
                    <a:pt x="153" y="252"/>
                  </a:cubicBezTo>
                  <a:cubicBezTo>
                    <a:pt x="155" y="260"/>
                    <a:pt x="157" y="268"/>
                    <a:pt x="158" y="277"/>
                  </a:cubicBezTo>
                  <a:cubicBezTo>
                    <a:pt x="160" y="291"/>
                    <a:pt x="161" y="306"/>
                    <a:pt x="160" y="320"/>
                  </a:cubicBezTo>
                  <a:cubicBezTo>
                    <a:pt x="157" y="320"/>
                    <a:pt x="153" y="321"/>
                    <a:pt x="150" y="321"/>
                  </a:cubicBezTo>
                  <a:cubicBezTo>
                    <a:pt x="146" y="297"/>
                    <a:pt x="137" y="258"/>
                    <a:pt x="149" y="235"/>
                  </a:cubicBezTo>
                  <a:close/>
                  <a:moveTo>
                    <a:pt x="156" y="237"/>
                  </a:moveTo>
                  <a:cubicBezTo>
                    <a:pt x="157" y="237"/>
                    <a:pt x="157" y="237"/>
                    <a:pt x="157" y="237"/>
                  </a:cubicBezTo>
                  <a:cubicBezTo>
                    <a:pt x="183" y="257"/>
                    <a:pt x="198" y="286"/>
                    <a:pt x="202" y="318"/>
                  </a:cubicBezTo>
                  <a:cubicBezTo>
                    <a:pt x="196" y="318"/>
                    <a:pt x="189" y="318"/>
                    <a:pt x="182" y="318"/>
                  </a:cubicBezTo>
                  <a:cubicBezTo>
                    <a:pt x="183" y="289"/>
                    <a:pt x="174" y="261"/>
                    <a:pt x="156" y="237"/>
                  </a:cubicBezTo>
                  <a:close/>
                  <a:moveTo>
                    <a:pt x="161" y="237"/>
                  </a:moveTo>
                  <a:cubicBezTo>
                    <a:pt x="161" y="236"/>
                    <a:pt x="161" y="236"/>
                    <a:pt x="161" y="236"/>
                  </a:cubicBezTo>
                  <a:cubicBezTo>
                    <a:pt x="178" y="247"/>
                    <a:pt x="192" y="260"/>
                    <a:pt x="203" y="276"/>
                  </a:cubicBezTo>
                  <a:cubicBezTo>
                    <a:pt x="212" y="290"/>
                    <a:pt x="216" y="305"/>
                    <a:pt x="220" y="320"/>
                  </a:cubicBezTo>
                  <a:cubicBezTo>
                    <a:pt x="216" y="320"/>
                    <a:pt x="212" y="319"/>
                    <a:pt x="208" y="319"/>
                  </a:cubicBezTo>
                  <a:cubicBezTo>
                    <a:pt x="205" y="285"/>
                    <a:pt x="187" y="256"/>
                    <a:pt x="161" y="237"/>
                  </a:cubicBezTo>
                  <a:close/>
                  <a:moveTo>
                    <a:pt x="168" y="237"/>
                  </a:moveTo>
                  <a:cubicBezTo>
                    <a:pt x="168" y="237"/>
                    <a:pt x="168" y="237"/>
                    <a:pt x="168" y="237"/>
                  </a:cubicBezTo>
                  <a:cubicBezTo>
                    <a:pt x="211" y="250"/>
                    <a:pt x="236" y="283"/>
                    <a:pt x="243" y="326"/>
                  </a:cubicBezTo>
                  <a:cubicBezTo>
                    <a:pt x="238" y="324"/>
                    <a:pt x="232" y="322"/>
                    <a:pt x="226" y="321"/>
                  </a:cubicBezTo>
                  <a:cubicBezTo>
                    <a:pt x="225" y="286"/>
                    <a:pt x="198" y="254"/>
                    <a:pt x="168" y="237"/>
                  </a:cubicBezTo>
                  <a:close/>
                  <a:moveTo>
                    <a:pt x="172" y="41"/>
                  </a:moveTo>
                  <a:cubicBezTo>
                    <a:pt x="171" y="40"/>
                    <a:pt x="170" y="40"/>
                    <a:pt x="169" y="41"/>
                  </a:cubicBezTo>
                  <a:cubicBezTo>
                    <a:pt x="167" y="36"/>
                    <a:pt x="166" y="32"/>
                    <a:pt x="165" y="27"/>
                  </a:cubicBezTo>
                  <a:cubicBezTo>
                    <a:pt x="164" y="24"/>
                    <a:pt x="164" y="21"/>
                    <a:pt x="164" y="18"/>
                  </a:cubicBezTo>
                  <a:cubicBezTo>
                    <a:pt x="164" y="14"/>
                    <a:pt x="163" y="10"/>
                    <a:pt x="168" y="11"/>
                  </a:cubicBezTo>
                  <a:cubicBezTo>
                    <a:pt x="172" y="12"/>
                    <a:pt x="172" y="12"/>
                    <a:pt x="172" y="16"/>
                  </a:cubicBezTo>
                  <a:cubicBezTo>
                    <a:pt x="173" y="19"/>
                    <a:pt x="173" y="23"/>
                    <a:pt x="173" y="27"/>
                  </a:cubicBezTo>
                  <a:cubicBezTo>
                    <a:pt x="173" y="32"/>
                    <a:pt x="173" y="36"/>
                    <a:pt x="172" y="41"/>
                  </a:cubicBezTo>
                  <a:close/>
                  <a:moveTo>
                    <a:pt x="185" y="147"/>
                  </a:moveTo>
                  <a:cubicBezTo>
                    <a:pt x="191" y="147"/>
                    <a:pt x="205" y="146"/>
                    <a:pt x="209" y="152"/>
                  </a:cubicBezTo>
                  <a:cubicBezTo>
                    <a:pt x="211" y="155"/>
                    <a:pt x="208" y="164"/>
                    <a:pt x="206" y="170"/>
                  </a:cubicBezTo>
                  <a:cubicBezTo>
                    <a:pt x="188" y="164"/>
                    <a:pt x="166" y="166"/>
                    <a:pt x="147" y="169"/>
                  </a:cubicBezTo>
                  <a:cubicBezTo>
                    <a:pt x="146" y="165"/>
                    <a:pt x="145" y="161"/>
                    <a:pt x="145" y="157"/>
                  </a:cubicBezTo>
                  <a:cubicBezTo>
                    <a:pt x="144" y="153"/>
                    <a:pt x="144" y="150"/>
                    <a:pt x="144" y="146"/>
                  </a:cubicBezTo>
                  <a:cubicBezTo>
                    <a:pt x="158" y="145"/>
                    <a:pt x="171" y="146"/>
                    <a:pt x="185" y="147"/>
                  </a:cubicBezTo>
                  <a:close/>
                  <a:moveTo>
                    <a:pt x="62" y="187"/>
                  </a:moveTo>
                  <a:cubicBezTo>
                    <a:pt x="60" y="184"/>
                    <a:pt x="58" y="181"/>
                    <a:pt x="57" y="178"/>
                  </a:cubicBezTo>
                  <a:cubicBezTo>
                    <a:pt x="69" y="172"/>
                    <a:pt x="83" y="165"/>
                    <a:pt x="96" y="161"/>
                  </a:cubicBezTo>
                  <a:cubicBezTo>
                    <a:pt x="101" y="160"/>
                    <a:pt x="111" y="160"/>
                    <a:pt x="114" y="163"/>
                  </a:cubicBezTo>
                  <a:cubicBezTo>
                    <a:pt x="115" y="165"/>
                    <a:pt x="115" y="169"/>
                    <a:pt x="116" y="171"/>
                  </a:cubicBezTo>
                  <a:cubicBezTo>
                    <a:pt x="117" y="173"/>
                    <a:pt x="118" y="174"/>
                    <a:pt x="119" y="175"/>
                  </a:cubicBezTo>
                  <a:cubicBezTo>
                    <a:pt x="101" y="179"/>
                    <a:pt x="85" y="186"/>
                    <a:pt x="70" y="194"/>
                  </a:cubicBezTo>
                  <a:cubicBezTo>
                    <a:pt x="67" y="192"/>
                    <a:pt x="64" y="190"/>
                    <a:pt x="62" y="187"/>
                  </a:cubicBezTo>
                  <a:close/>
                  <a:moveTo>
                    <a:pt x="66" y="231"/>
                  </a:moveTo>
                  <a:cubicBezTo>
                    <a:pt x="62" y="224"/>
                    <a:pt x="61" y="218"/>
                    <a:pt x="58" y="211"/>
                  </a:cubicBezTo>
                  <a:cubicBezTo>
                    <a:pt x="58" y="210"/>
                    <a:pt x="56" y="209"/>
                    <a:pt x="55" y="209"/>
                  </a:cubicBezTo>
                  <a:cubicBezTo>
                    <a:pt x="99" y="185"/>
                    <a:pt x="166" y="160"/>
                    <a:pt x="214" y="182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2" y="200"/>
                    <a:pt x="212" y="219"/>
                    <a:pt x="212" y="237"/>
                  </a:cubicBezTo>
                  <a:cubicBezTo>
                    <a:pt x="197" y="228"/>
                    <a:pt x="180" y="225"/>
                    <a:pt x="161" y="229"/>
                  </a:cubicBezTo>
                  <a:cubicBezTo>
                    <a:pt x="131" y="217"/>
                    <a:pt x="100" y="228"/>
                    <a:pt x="76" y="248"/>
                  </a:cubicBezTo>
                  <a:cubicBezTo>
                    <a:pt x="76" y="248"/>
                    <a:pt x="76" y="247"/>
                    <a:pt x="76" y="247"/>
                  </a:cubicBezTo>
                  <a:cubicBezTo>
                    <a:pt x="72" y="242"/>
                    <a:pt x="68" y="237"/>
                    <a:pt x="66" y="231"/>
                  </a:cubicBezTo>
                  <a:close/>
                  <a:moveTo>
                    <a:pt x="46" y="311"/>
                  </a:moveTo>
                  <a:cubicBezTo>
                    <a:pt x="51" y="285"/>
                    <a:pt x="67" y="263"/>
                    <a:pt x="89" y="249"/>
                  </a:cubicBezTo>
                  <a:cubicBezTo>
                    <a:pt x="95" y="245"/>
                    <a:pt x="102" y="242"/>
                    <a:pt x="108" y="240"/>
                  </a:cubicBezTo>
                  <a:cubicBezTo>
                    <a:pt x="73" y="260"/>
                    <a:pt x="51" y="303"/>
                    <a:pt x="58" y="343"/>
                  </a:cubicBezTo>
                  <a:cubicBezTo>
                    <a:pt x="53" y="345"/>
                    <a:pt x="49" y="348"/>
                    <a:pt x="46" y="352"/>
                  </a:cubicBezTo>
                  <a:cubicBezTo>
                    <a:pt x="43" y="339"/>
                    <a:pt x="43" y="325"/>
                    <a:pt x="46" y="311"/>
                  </a:cubicBezTo>
                  <a:close/>
                  <a:moveTo>
                    <a:pt x="44" y="382"/>
                  </a:moveTo>
                  <a:cubicBezTo>
                    <a:pt x="41" y="382"/>
                    <a:pt x="39" y="382"/>
                    <a:pt x="37" y="380"/>
                  </a:cubicBezTo>
                  <a:cubicBezTo>
                    <a:pt x="33" y="376"/>
                    <a:pt x="37" y="370"/>
                    <a:pt x="41" y="368"/>
                  </a:cubicBezTo>
                  <a:cubicBezTo>
                    <a:pt x="43" y="373"/>
                    <a:pt x="44" y="377"/>
                    <a:pt x="46" y="380"/>
                  </a:cubicBezTo>
                  <a:cubicBezTo>
                    <a:pt x="45" y="381"/>
                    <a:pt x="45" y="381"/>
                    <a:pt x="44" y="382"/>
                  </a:cubicBezTo>
                  <a:close/>
                  <a:moveTo>
                    <a:pt x="255" y="363"/>
                  </a:moveTo>
                  <a:cubicBezTo>
                    <a:pt x="250" y="387"/>
                    <a:pt x="236" y="406"/>
                    <a:pt x="217" y="419"/>
                  </a:cubicBezTo>
                  <a:cubicBezTo>
                    <a:pt x="217" y="419"/>
                    <a:pt x="216" y="419"/>
                    <a:pt x="216" y="419"/>
                  </a:cubicBezTo>
                  <a:cubicBezTo>
                    <a:pt x="189" y="437"/>
                    <a:pt x="154" y="442"/>
                    <a:pt x="122" y="434"/>
                  </a:cubicBezTo>
                  <a:cubicBezTo>
                    <a:pt x="84" y="424"/>
                    <a:pt x="56" y="393"/>
                    <a:pt x="47" y="357"/>
                  </a:cubicBezTo>
                  <a:cubicBezTo>
                    <a:pt x="51" y="353"/>
                    <a:pt x="55" y="351"/>
                    <a:pt x="59" y="348"/>
                  </a:cubicBezTo>
                  <a:cubicBezTo>
                    <a:pt x="60" y="348"/>
                    <a:pt x="60" y="348"/>
                    <a:pt x="61" y="347"/>
                  </a:cubicBezTo>
                  <a:cubicBezTo>
                    <a:pt x="73" y="341"/>
                    <a:pt x="89" y="336"/>
                    <a:pt x="104" y="334"/>
                  </a:cubicBezTo>
                  <a:cubicBezTo>
                    <a:pt x="105" y="334"/>
                    <a:pt x="105" y="334"/>
                    <a:pt x="105" y="335"/>
                  </a:cubicBezTo>
                  <a:cubicBezTo>
                    <a:pt x="105" y="337"/>
                    <a:pt x="109" y="336"/>
                    <a:pt x="108" y="334"/>
                  </a:cubicBezTo>
                  <a:cubicBezTo>
                    <a:pt x="108" y="334"/>
                    <a:pt x="108" y="333"/>
                    <a:pt x="108" y="333"/>
                  </a:cubicBezTo>
                  <a:cubicBezTo>
                    <a:pt x="114" y="332"/>
                    <a:pt x="121" y="331"/>
                    <a:pt x="127" y="330"/>
                  </a:cubicBezTo>
                  <a:cubicBezTo>
                    <a:pt x="127" y="330"/>
                    <a:pt x="127" y="330"/>
                    <a:pt x="127" y="330"/>
                  </a:cubicBezTo>
                  <a:cubicBezTo>
                    <a:pt x="128" y="333"/>
                    <a:pt x="131" y="332"/>
                    <a:pt x="131" y="330"/>
                  </a:cubicBezTo>
                  <a:cubicBezTo>
                    <a:pt x="140" y="329"/>
                    <a:pt x="148" y="328"/>
                    <a:pt x="156" y="327"/>
                  </a:cubicBezTo>
                  <a:cubicBezTo>
                    <a:pt x="178" y="325"/>
                    <a:pt x="201" y="324"/>
                    <a:pt x="222" y="328"/>
                  </a:cubicBezTo>
                  <a:cubicBezTo>
                    <a:pt x="223" y="329"/>
                    <a:pt x="225" y="329"/>
                    <a:pt x="226" y="328"/>
                  </a:cubicBezTo>
                  <a:cubicBezTo>
                    <a:pt x="232" y="330"/>
                    <a:pt x="238" y="331"/>
                    <a:pt x="244" y="334"/>
                  </a:cubicBezTo>
                  <a:cubicBezTo>
                    <a:pt x="245" y="335"/>
                    <a:pt x="247" y="335"/>
                    <a:pt x="248" y="335"/>
                  </a:cubicBezTo>
                  <a:cubicBezTo>
                    <a:pt x="251" y="336"/>
                    <a:pt x="254" y="338"/>
                    <a:pt x="258" y="340"/>
                  </a:cubicBezTo>
                  <a:cubicBezTo>
                    <a:pt x="258" y="348"/>
                    <a:pt x="257" y="356"/>
                    <a:pt x="255" y="363"/>
                  </a:cubicBezTo>
                  <a:close/>
                  <a:moveTo>
                    <a:pt x="269" y="365"/>
                  </a:moveTo>
                  <a:cubicBezTo>
                    <a:pt x="267" y="366"/>
                    <a:pt x="265" y="366"/>
                    <a:pt x="263" y="366"/>
                  </a:cubicBezTo>
                  <a:cubicBezTo>
                    <a:pt x="264" y="362"/>
                    <a:pt x="265" y="358"/>
                    <a:pt x="265" y="354"/>
                  </a:cubicBezTo>
                  <a:cubicBezTo>
                    <a:pt x="266" y="353"/>
                    <a:pt x="267" y="353"/>
                    <a:pt x="268" y="353"/>
                  </a:cubicBezTo>
                  <a:cubicBezTo>
                    <a:pt x="271" y="353"/>
                    <a:pt x="273" y="356"/>
                    <a:pt x="273" y="358"/>
                  </a:cubicBezTo>
                  <a:cubicBezTo>
                    <a:pt x="273" y="361"/>
                    <a:pt x="272" y="364"/>
                    <a:pt x="269" y="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1082675" y="29797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1096963" y="3721100"/>
              <a:ext cx="134938" cy="87312"/>
            </a:xfrm>
            <a:custGeom>
              <a:avLst/>
              <a:gdLst>
                <a:gd name="T0" fmla="*/ 17 w 36"/>
                <a:gd name="T1" fmla="*/ 1 h 23"/>
                <a:gd name="T2" fmla="*/ 0 w 36"/>
                <a:gd name="T3" fmla="*/ 18 h 23"/>
                <a:gd name="T4" fmla="*/ 6 w 36"/>
                <a:gd name="T5" fmla="*/ 19 h 23"/>
                <a:gd name="T6" fmla="*/ 17 w 36"/>
                <a:gd name="T7" fmla="*/ 9 h 23"/>
                <a:gd name="T8" fmla="*/ 28 w 36"/>
                <a:gd name="T9" fmla="*/ 18 h 23"/>
                <a:gd name="T10" fmla="*/ 35 w 36"/>
                <a:gd name="T11" fmla="*/ 17 h 23"/>
                <a:gd name="T12" fmla="*/ 17 w 36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3">
                  <a:moveTo>
                    <a:pt x="17" y="1"/>
                  </a:moveTo>
                  <a:cubicBezTo>
                    <a:pt x="8" y="1"/>
                    <a:pt x="0" y="9"/>
                    <a:pt x="0" y="18"/>
                  </a:cubicBezTo>
                  <a:cubicBezTo>
                    <a:pt x="0" y="22"/>
                    <a:pt x="5" y="23"/>
                    <a:pt x="6" y="19"/>
                  </a:cubicBezTo>
                  <a:cubicBezTo>
                    <a:pt x="8" y="14"/>
                    <a:pt x="11" y="9"/>
                    <a:pt x="17" y="9"/>
                  </a:cubicBezTo>
                  <a:cubicBezTo>
                    <a:pt x="22" y="9"/>
                    <a:pt x="26" y="13"/>
                    <a:pt x="28" y="18"/>
                  </a:cubicBezTo>
                  <a:cubicBezTo>
                    <a:pt x="29" y="22"/>
                    <a:pt x="36" y="22"/>
                    <a:pt x="35" y="17"/>
                  </a:cubicBezTo>
                  <a:cubicBezTo>
                    <a:pt x="35" y="8"/>
                    <a:pt x="26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1498600" y="3684588"/>
              <a:ext cx="141288" cy="96837"/>
            </a:xfrm>
            <a:custGeom>
              <a:avLst/>
              <a:gdLst>
                <a:gd name="T0" fmla="*/ 17 w 38"/>
                <a:gd name="T1" fmla="*/ 1 h 26"/>
                <a:gd name="T2" fmla="*/ 3 w 38"/>
                <a:gd name="T3" fmla="*/ 23 h 26"/>
                <a:gd name="T4" fmla="*/ 8 w 38"/>
                <a:gd name="T5" fmla="*/ 22 h 26"/>
                <a:gd name="T6" fmla="*/ 17 w 38"/>
                <a:gd name="T7" fmla="*/ 9 h 26"/>
                <a:gd name="T8" fmla="*/ 30 w 38"/>
                <a:gd name="T9" fmla="*/ 20 h 26"/>
                <a:gd name="T10" fmla="*/ 37 w 38"/>
                <a:gd name="T11" fmla="*/ 20 h 26"/>
                <a:gd name="T12" fmla="*/ 17 w 38"/>
                <a:gd name="T1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6">
                  <a:moveTo>
                    <a:pt x="17" y="1"/>
                  </a:moveTo>
                  <a:cubicBezTo>
                    <a:pt x="7" y="3"/>
                    <a:pt x="0" y="13"/>
                    <a:pt x="3" y="23"/>
                  </a:cubicBezTo>
                  <a:cubicBezTo>
                    <a:pt x="3" y="26"/>
                    <a:pt x="9" y="26"/>
                    <a:pt x="8" y="22"/>
                  </a:cubicBezTo>
                  <a:cubicBezTo>
                    <a:pt x="8" y="17"/>
                    <a:pt x="11" y="10"/>
                    <a:pt x="17" y="9"/>
                  </a:cubicBezTo>
                  <a:cubicBezTo>
                    <a:pt x="24" y="8"/>
                    <a:pt x="28" y="14"/>
                    <a:pt x="30" y="20"/>
                  </a:cubicBezTo>
                  <a:cubicBezTo>
                    <a:pt x="31" y="23"/>
                    <a:pt x="36" y="24"/>
                    <a:pt x="37" y="20"/>
                  </a:cubicBezTo>
                  <a:cubicBezTo>
                    <a:pt x="38" y="9"/>
                    <a:pt x="27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1328738" y="3781425"/>
              <a:ext cx="79375" cy="98425"/>
            </a:xfrm>
            <a:custGeom>
              <a:avLst/>
              <a:gdLst>
                <a:gd name="T0" fmla="*/ 19 w 21"/>
                <a:gd name="T1" fmla="*/ 9 h 26"/>
                <a:gd name="T2" fmla="*/ 1 w 21"/>
                <a:gd name="T3" fmla="*/ 8 h 26"/>
                <a:gd name="T4" fmla="*/ 3 w 21"/>
                <a:gd name="T5" fmla="*/ 10 h 26"/>
                <a:gd name="T6" fmla="*/ 14 w 21"/>
                <a:gd name="T7" fmla="*/ 11 h 26"/>
                <a:gd name="T8" fmla="*/ 12 w 21"/>
                <a:gd name="T9" fmla="*/ 17 h 26"/>
                <a:gd name="T10" fmla="*/ 6 w 21"/>
                <a:gd name="T11" fmla="*/ 20 h 26"/>
                <a:gd name="T12" fmla="*/ 6 w 21"/>
                <a:gd name="T13" fmla="*/ 23 h 26"/>
                <a:gd name="T14" fmla="*/ 17 w 21"/>
                <a:gd name="T15" fmla="*/ 21 h 26"/>
                <a:gd name="T16" fmla="*/ 19 w 21"/>
                <a:gd name="T1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6">
                  <a:moveTo>
                    <a:pt x="19" y="9"/>
                  </a:moveTo>
                  <a:cubicBezTo>
                    <a:pt x="16" y="3"/>
                    <a:pt x="5" y="0"/>
                    <a:pt x="1" y="8"/>
                  </a:cubicBezTo>
                  <a:cubicBezTo>
                    <a:pt x="0" y="9"/>
                    <a:pt x="2" y="11"/>
                    <a:pt x="3" y="10"/>
                  </a:cubicBezTo>
                  <a:cubicBezTo>
                    <a:pt x="6" y="8"/>
                    <a:pt x="12" y="7"/>
                    <a:pt x="14" y="11"/>
                  </a:cubicBezTo>
                  <a:cubicBezTo>
                    <a:pt x="14" y="13"/>
                    <a:pt x="14" y="15"/>
                    <a:pt x="12" y="17"/>
                  </a:cubicBezTo>
                  <a:cubicBezTo>
                    <a:pt x="10" y="19"/>
                    <a:pt x="8" y="19"/>
                    <a:pt x="6" y="20"/>
                  </a:cubicBezTo>
                  <a:cubicBezTo>
                    <a:pt x="5" y="20"/>
                    <a:pt x="4" y="22"/>
                    <a:pt x="6" y="23"/>
                  </a:cubicBezTo>
                  <a:cubicBezTo>
                    <a:pt x="9" y="26"/>
                    <a:pt x="14" y="24"/>
                    <a:pt x="17" y="21"/>
                  </a:cubicBezTo>
                  <a:cubicBezTo>
                    <a:pt x="19" y="18"/>
                    <a:pt x="21" y="13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1246188" y="3844925"/>
              <a:ext cx="274638" cy="169862"/>
            </a:xfrm>
            <a:custGeom>
              <a:avLst/>
              <a:gdLst>
                <a:gd name="T0" fmla="*/ 67 w 73"/>
                <a:gd name="T1" fmla="*/ 3 h 45"/>
                <a:gd name="T2" fmla="*/ 38 w 73"/>
                <a:gd name="T3" fmla="*/ 27 h 45"/>
                <a:gd name="T4" fmla="*/ 4 w 73"/>
                <a:gd name="T5" fmla="*/ 14 h 45"/>
                <a:gd name="T6" fmla="*/ 1 w 73"/>
                <a:gd name="T7" fmla="*/ 16 h 45"/>
                <a:gd name="T8" fmla="*/ 72 w 73"/>
                <a:gd name="T9" fmla="*/ 5 h 45"/>
                <a:gd name="T10" fmla="*/ 67 w 73"/>
                <a:gd name="T1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45">
                  <a:moveTo>
                    <a:pt x="67" y="3"/>
                  </a:moveTo>
                  <a:cubicBezTo>
                    <a:pt x="59" y="14"/>
                    <a:pt x="52" y="24"/>
                    <a:pt x="38" y="27"/>
                  </a:cubicBezTo>
                  <a:cubicBezTo>
                    <a:pt x="25" y="29"/>
                    <a:pt x="12" y="24"/>
                    <a:pt x="4" y="14"/>
                  </a:cubicBezTo>
                  <a:cubicBezTo>
                    <a:pt x="3" y="12"/>
                    <a:pt x="0" y="14"/>
                    <a:pt x="1" y="16"/>
                  </a:cubicBezTo>
                  <a:cubicBezTo>
                    <a:pt x="18" y="45"/>
                    <a:pt x="64" y="37"/>
                    <a:pt x="72" y="5"/>
                  </a:cubicBezTo>
                  <a:cubicBezTo>
                    <a:pt x="73" y="2"/>
                    <a:pt x="69" y="0"/>
                    <a:pt x="6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53" name="组合 2052"/>
          <p:cNvGrpSpPr/>
          <p:nvPr/>
        </p:nvGrpSpPr>
        <p:grpSpPr>
          <a:xfrm>
            <a:off x="3045099" y="3612804"/>
            <a:ext cx="1312862" cy="1860549"/>
            <a:chOff x="2825750" y="2528888"/>
            <a:chExt cx="1312863" cy="186054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3009900" y="4356100"/>
              <a:ext cx="85725" cy="33337"/>
            </a:xfrm>
            <a:custGeom>
              <a:avLst/>
              <a:gdLst>
                <a:gd name="T0" fmla="*/ 23 w 23"/>
                <a:gd name="T1" fmla="*/ 3 h 9"/>
                <a:gd name="T2" fmla="*/ 13 w 23"/>
                <a:gd name="T3" fmla="*/ 1 h 9"/>
                <a:gd name="T4" fmla="*/ 6 w 23"/>
                <a:gd name="T5" fmla="*/ 1 h 9"/>
                <a:gd name="T6" fmla="*/ 1 w 23"/>
                <a:gd name="T7" fmla="*/ 3 h 9"/>
                <a:gd name="T8" fmla="*/ 1 w 23"/>
                <a:gd name="T9" fmla="*/ 4 h 9"/>
                <a:gd name="T10" fmla="*/ 6 w 23"/>
                <a:gd name="T11" fmla="*/ 6 h 9"/>
                <a:gd name="T12" fmla="*/ 13 w 23"/>
                <a:gd name="T13" fmla="*/ 7 h 9"/>
                <a:gd name="T14" fmla="*/ 23 w 23"/>
                <a:gd name="T15" fmla="*/ 6 h 9"/>
                <a:gd name="T16" fmla="*/ 23 w 23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9">
                  <a:moveTo>
                    <a:pt x="23" y="3"/>
                  </a:moveTo>
                  <a:cubicBezTo>
                    <a:pt x="20" y="0"/>
                    <a:pt x="16" y="1"/>
                    <a:pt x="13" y="1"/>
                  </a:cubicBezTo>
                  <a:cubicBezTo>
                    <a:pt x="10" y="1"/>
                    <a:pt x="8" y="1"/>
                    <a:pt x="6" y="1"/>
                  </a:cubicBezTo>
                  <a:cubicBezTo>
                    <a:pt x="4" y="1"/>
                    <a:pt x="3" y="2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8" y="6"/>
                    <a:pt x="10" y="7"/>
                    <a:pt x="13" y="7"/>
                  </a:cubicBezTo>
                  <a:cubicBezTo>
                    <a:pt x="16" y="7"/>
                    <a:pt x="20" y="9"/>
                    <a:pt x="23" y="6"/>
                  </a:cubicBezTo>
                  <a:cubicBezTo>
                    <a:pt x="23" y="5"/>
                    <a:pt x="23" y="4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2825750" y="2528888"/>
              <a:ext cx="1312863" cy="1849437"/>
            </a:xfrm>
            <a:custGeom>
              <a:avLst/>
              <a:gdLst>
                <a:gd name="T0" fmla="*/ 241 w 350"/>
                <a:gd name="T1" fmla="*/ 247 h 493"/>
                <a:gd name="T2" fmla="*/ 311 w 350"/>
                <a:gd name="T3" fmla="*/ 232 h 493"/>
                <a:gd name="T4" fmla="*/ 325 w 350"/>
                <a:gd name="T5" fmla="*/ 201 h 493"/>
                <a:gd name="T6" fmla="*/ 197 w 350"/>
                <a:gd name="T7" fmla="*/ 173 h 493"/>
                <a:gd name="T8" fmla="*/ 283 w 350"/>
                <a:gd name="T9" fmla="*/ 106 h 493"/>
                <a:gd name="T10" fmla="*/ 279 w 350"/>
                <a:gd name="T11" fmla="*/ 120 h 493"/>
                <a:gd name="T12" fmla="*/ 270 w 350"/>
                <a:gd name="T13" fmla="*/ 94 h 493"/>
                <a:gd name="T14" fmla="*/ 71 w 350"/>
                <a:gd name="T15" fmla="*/ 103 h 493"/>
                <a:gd name="T16" fmla="*/ 137 w 350"/>
                <a:gd name="T17" fmla="*/ 175 h 493"/>
                <a:gd name="T18" fmla="*/ 6 w 350"/>
                <a:gd name="T19" fmla="*/ 205 h 493"/>
                <a:gd name="T20" fmla="*/ 23 w 350"/>
                <a:gd name="T21" fmla="*/ 195 h 493"/>
                <a:gd name="T22" fmla="*/ 11 w 350"/>
                <a:gd name="T23" fmla="*/ 321 h 493"/>
                <a:gd name="T24" fmla="*/ 45 w 350"/>
                <a:gd name="T25" fmla="*/ 486 h 493"/>
                <a:gd name="T26" fmla="*/ 111 w 350"/>
                <a:gd name="T27" fmla="*/ 367 h 493"/>
                <a:gd name="T28" fmla="*/ 72 w 350"/>
                <a:gd name="T29" fmla="*/ 484 h 493"/>
                <a:gd name="T30" fmla="*/ 73 w 350"/>
                <a:gd name="T31" fmla="*/ 489 h 493"/>
                <a:gd name="T32" fmla="*/ 224 w 350"/>
                <a:gd name="T33" fmla="*/ 371 h 493"/>
                <a:gd name="T34" fmla="*/ 284 w 350"/>
                <a:gd name="T35" fmla="*/ 491 h 493"/>
                <a:gd name="T36" fmla="*/ 251 w 350"/>
                <a:gd name="T37" fmla="*/ 370 h 493"/>
                <a:gd name="T38" fmla="*/ 339 w 350"/>
                <a:gd name="T39" fmla="*/ 335 h 493"/>
                <a:gd name="T40" fmla="*/ 322 w 350"/>
                <a:gd name="T41" fmla="*/ 218 h 493"/>
                <a:gd name="T42" fmla="*/ 60 w 350"/>
                <a:gd name="T43" fmla="*/ 117 h 493"/>
                <a:gd name="T44" fmla="*/ 16 w 350"/>
                <a:gd name="T45" fmla="*/ 211 h 493"/>
                <a:gd name="T46" fmla="*/ 18 w 350"/>
                <a:gd name="T47" fmla="*/ 196 h 493"/>
                <a:gd name="T48" fmla="*/ 253 w 350"/>
                <a:gd name="T49" fmla="*/ 94 h 493"/>
                <a:gd name="T50" fmla="*/ 246 w 350"/>
                <a:gd name="T51" fmla="*/ 92 h 493"/>
                <a:gd name="T52" fmla="*/ 182 w 350"/>
                <a:gd name="T53" fmla="*/ 18 h 493"/>
                <a:gd name="T54" fmla="*/ 237 w 350"/>
                <a:gd name="T55" fmla="*/ 88 h 493"/>
                <a:gd name="T56" fmla="*/ 176 w 350"/>
                <a:gd name="T57" fmla="*/ 20 h 493"/>
                <a:gd name="T58" fmla="*/ 203 w 350"/>
                <a:gd name="T59" fmla="*/ 46 h 493"/>
                <a:gd name="T60" fmla="*/ 174 w 350"/>
                <a:gd name="T61" fmla="*/ 18 h 493"/>
                <a:gd name="T62" fmla="*/ 183 w 350"/>
                <a:gd name="T63" fmla="*/ 77 h 493"/>
                <a:gd name="T64" fmla="*/ 165 w 350"/>
                <a:gd name="T65" fmla="*/ 76 h 493"/>
                <a:gd name="T66" fmla="*/ 153 w 350"/>
                <a:gd name="T67" fmla="*/ 75 h 493"/>
                <a:gd name="T68" fmla="*/ 150 w 350"/>
                <a:gd name="T69" fmla="*/ 77 h 493"/>
                <a:gd name="T70" fmla="*/ 149 w 350"/>
                <a:gd name="T71" fmla="*/ 76 h 493"/>
                <a:gd name="T72" fmla="*/ 117 w 350"/>
                <a:gd name="T73" fmla="*/ 67 h 493"/>
                <a:gd name="T74" fmla="*/ 111 w 350"/>
                <a:gd name="T75" fmla="*/ 83 h 493"/>
                <a:gd name="T76" fmla="*/ 116 w 350"/>
                <a:gd name="T77" fmla="*/ 60 h 493"/>
                <a:gd name="T78" fmla="*/ 154 w 350"/>
                <a:gd name="T79" fmla="*/ 18 h 493"/>
                <a:gd name="T80" fmla="*/ 78 w 350"/>
                <a:gd name="T81" fmla="*/ 95 h 493"/>
                <a:gd name="T82" fmla="*/ 78 w 350"/>
                <a:gd name="T83" fmla="*/ 100 h 493"/>
                <a:gd name="T84" fmla="*/ 262 w 350"/>
                <a:gd name="T85" fmla="*/ 105 h 493"/>
                <a:gd name="T86" fmla="*/ 107 w 350"/>
                <a:gd name="T87" fmla="*/ 241 h 493"/>
                <a:gd name="T88" fmla="*/ 165 w 350"/>
                <a:gd name="T89" fmla="*/ 177 h 493"/>
                <a:gd name="T90" fmla="*/ 173 w 350"/>
                <a:gd name="T91" fmla="*/ 200 h 493"/>
                <a:gd name="T92" fmla="*/ 141 w 350"/>
                <a:gd name="T93" fmla="*/ 246 h 493"/>
                <a:gd name="T94" fmla="*/ 112 w 350"/>
                <a:gd name="T95" fmla="*/ 245 h 493"/>
                <a:gd name="T96" fmla="*/ 193 w 350"/>
                <a:gd name="T97" fmla="*/ 270 h 493"/>
                <a:gd name="T98" fmla="*/ 199 w 350"/>
                <a:gd name="T99" fmla="*/ 263 h 493"/>
                <a:gd name="T100" fmla="*/ 133 w 350"/>
                <a:gd name="T101" fmla="*/ 253 h 493"/>
                <a:gd name="T102" fmla="*/ 144 w 350"/>
                <a:gd name="T103" fmla="*/ 254 h 493"/>
                <a:gd name="T104" fmla="*/ 244 w 350"/>
                <a:gd name="T105" fmla="*/ 485 h 493"/>
                <a:gd name="T106" fmla="*/ 249 w 350"/>
                <a:gd name="T107" fmla="*/ 370 h 493"/>
                <a:gd name="T108" fmla="*/ 331 w 350"/>
                <a:gd name="T109" fmla="*/ 333 h 493"/>
                <a:gd name="T110" fmla="*/ 86 w 350"/>
                <a:gd name="T111" fmla="*/ 357 h 493"/>
                <a:gd name="T112" fmla="*/ 16 w 350"/>
                <a:gd name="T113" fmla="*/ 330 h 493"/>
                <a:gd name="T114" fmla="*/ 17 w 350"/>
                <a:gd name="T115" fmla="*/ 315 h 493"/>
                <a:gd name="T116" fmla="*/ 125 w 350"/>
                <a:gd name="T117" fmla="*/ 253 h 493"/>
                <a:gd name="T118" fmla="*/ 150 w 350"/>
                <a:gd name="T119" fmla="*/ 253 h 493"/>
                <a:gd name="T120" fmla="*/ 191 w 350"/>
                <a:gd name="T121" fmla="*/ 277 h 493"/>
                <a:gd name="T122" fmla="*/ 321 w 350"/>
                <a:gd name="T123" fmla="*/ 26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0" h="493">
                  <a:moveTo>
                    <a:pt x="320" y="253"/>
                  </a:moveTo>
                  <a:cubicBezTo>
                    <a:pt x="303" y="245"/>
                    <a:pt x="279" y="248"/>
                    <a:pt x="260" y="248"/>
                  </a:cubicBezTo>
                  <a:cubicBezTo>
                    <a:pt x="254" y="248"/>
                    <a:pt x="248" y="248"/>
                    <a:pt x="241" y="248"/>
                  </a:cubicBezTo>
                  <a:cubicBezTo>
                    <a:pt x="241" y="248"/>
                    <a:pt x="241" y="247"/>
                    <a:pt x="241" y="247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62" y="224"/>
                    <a:pt x="283" y="195"/>
                    <a:pt x="319" y="203"/>
                  </a:cubicBezTo>
                  <a:cubicBezTo>
                    <a:pt x="315" y="206"/>
                    <a:pt x="312" y="209"/>
                    <a:pt x="311" y="213"/>
                  </a:cubicBezTo>
                  <a:cubicBezTo>
                    <a:pt x="308" y="219"/>
                    <a:pt x="307" y="227"/>
                    <a:pt x="311" y="232"/>
                  </a:cubicBezTo>
                  <a:cubicBezTo>
                    <a:pt x="315" y="237"/>
                    <a:pt x="322" y="234"/>
                    <a:pt x="325" y="229"/>
                  </a:cubicBezTo>
                  <a:cubicBezTo>
                    <a:pt x="329" y="222"/>
                    <a:pt x="331" y="213"/>
                    <a:pt x="330" y="205"/>
                  </a:cubicBezTo>
                  <a:cubicBezTo>
                    <a:pt x="330" y="203"/>
                    <a:pt x="328" y="202"/>
                    <a:pt x="326" y="202"/>
                  </a:cubicBezTo>
                  <a:cubicBezTo>
                    <a:pt x="326" y="201"/>
                    <a:pt x="326" y="200"/>
                    <a:pt x="325" y="201"/>
                  </a:cubicBezTo>
                  <a:cubicBezTo>
                    <a:pt x="324" y="201"/>
                    <a:pt x="324" y="201"/>
                    <a:pt x="323" y="201"/>
                  </a:cubicBezTo>
                  <a:cubicBezTo>
                    <a:pt x="324" y="200"/>
                    <a:pt x="323" y="198"/>
                    <a:pt x="321" y="198"/>
                  </a:cubicBezTo>
                  <a:cubicBezTo>
                    <a:pt x="286" y="187"/>
                    <a:pt x="256" y="215"/>
                    <a:pt x="239" y="243"/>
                  </a:cubicBezTo>
                  <a:cubicBezTo>
                    <a:pt x="226" y="220"/>
                    <a:pt x="212" y="196"/>
                    <a:pt x="197" y="173"/>
                  </a:cubicBezTo>
                  <a:cubicBezTo>
                    <a:pt x="225" y="167"/>
                    <a:pt x="251" y="152"/>
                    <a:pt x="263" y="129"/>
                  </a:cubicBezTo>
                  <a:cubicBezTo>
                    <a:pt x="266" y="132"/>
                    <a:pt x="271" y="130"/>
                    <a:pt x="274" y="129"/>
                  </a:cubicBezTo>
                  <a:cubicBezTo>
                    <a:pt x="279" y="127"/>
                    <a:pt x="285" y="125"/>
                    <a:pt x="287" y="119"/>
                  </a:cubicBezTo>
                  <a:cubicBezTo>
                    <a:pt x="289" y="115"/>
                    <a:pt x="287" y="110"/>
                    <a:pt x="283" y="106"/>
                  </a:cubicBezTo>
                  <a:cubicBezTo>
                    <a:pt x="280" y="104"/>
                    <a:pt x="273" y="102"/>
                    <a:pt x="270" y="106"/>
                  </a:cubicBezTo>
                  <a:cubicBezTo>
                    <a:pt x="269" y="107"/>
                    <a:pt x="270" y="110"/>
                    <a:pt x="272" y="110"/>
                  </a:cubicBezTo>
                  <a:cubicBezTo>
                    <a:pt x="275" y="110"/>
                    <a:pt x="277" y="109"/>
                    <a:pt x="280" y="112"/>
                  </a:cubicBezTo>
                  <a:cubicBezTo>
                    <a:pt x="283" y="114"/>
                    <a:pt x="282" y="118"/>
                    <a:pt x="279" y="120"/>
                  </a:cubicBezTo>
                  <a:cubicBezTo>
                    <a:pt x="277" y="122"/>
                    <a:pt x="274" y="124"/>
                    <a:pt x="271" y="125"/>
                  </a:cubicBezTo>
                  <a:cubicBezTo>
                    <a:pt x="270" y="125"/>
                    <a:pt x="268" y="125"/>
                    <a:pt x="267" y="125"/>
                  </a:cubicBezTo>
                  <a:cubicBezTo>
                    <a:pt x="267" y="125"/>
                    <a:pt x="265" y="125"/>
                    <a:pt x="265" y="125"/>
                  </a:cubicBezTo>
                  <a:cubicBezTo>
                    <a:pt x="268" y="116"/>
                    <a:pt x="270" y="106"/>
                    <a:pt x="270" y="94"/>
                  </a:cubicBezTo>
                  <a:cubicBezTo>
                    <a:pt x="267" y="46"/>
                    <a:pt x="214" y="7"/>
                    <a:pt x="168" y="11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19" y="0"/>
                    <a:pt x="73" y="43"/>
                    <a:pt x="70" y="91"/>
                  </a:cubicBezTo>
                  <a:cubicBezTo>
                    <a:pt x="70" y="95"/>
                    <a:pt x="70" y="99"/>
                    <a:pt x="71" y="103"/>
                  </a:cubicBezTo>
                  <a:cubicBezTo>
                    <a:pt x="63" y="101"/>
                    <a:pt x="53" y="107"/>
                    <a:pt x="53" y="116"/>
                  </a:cubicBezTo>
                  <a:cubicBezTo>
                    <a:pt x="53" y="126"/>
                    <a:pt x="69" y="135"/>
                    <a:pt x="76" y="127"/>
                  </a:cubicBezTo>
                  <a:cubicBezTo>
                    <a:pt x="80" y="137"/>
                    <a:pt x="85" y="147"/>
                    <a:pt x="93" y="154"/>
                  </a:cubicBezTo>
                  <a:cubicBezTo>
                    <a:pt x="105" y="166"/>
                    <a:pt x="121" y="172"/>
                    <a:pt x="137" y="175"/>
                  </a:cubicBezTo>
                  <a:cubicBezTo>
                    <a:pt x="122" y="190"/>
                    <a:pt x="108" y="211"/>
                    <a:pt x="102" y="233"/>
                  </a:cubicBezTo>
                  <a:cubicBezTo>
                    <a:pt x="83" y="206"/>
                    <a:pt x="51" y="173"/>
                    <a:pt x="17" y="191"/>
                  </a:cubicBezTo>
                  <a:cubicBezTo>
                    <a:pt x="16" y="192"/>
                    <a:pt x="16" y="192"/>
                    <a:pt x="16" y="193"/>
                  </a:cubicBezTo>
                  <a:cubicBezTo>
                    <a:pt x="11" y="196"/>
                    <a:pt x="8" y="200"/>
                    <a:pt x="6" y="205"/>
                  </a:cubicBezTo>
                  <a:cubicBezTo>
                    <a:pt x="4" y="210"/>
                    <a:pt x="0" y="218"/>
                    <a:pt x="5" y="222"/>
                  </a:cubicBezTo>
                  <a:cubicBezTo>
                    <a:pt x="10" y="227"/>
                    <a:pt x="17" y="221"/>
                    <a:pt x="21" y="217"/>
                  </a:cubicBezTo>
                  <a:cubicBezTo>
                    <a:pt x="25" y="211"/>
                    <a:pt x="26" y="203"/>
                    <a:pt x="24" y="196"/>
                  </a:cubicBezTo>
                  <a:cubicBezTo>
                    <a:pt x="24" y="196"/>
                    <a:pt x="24" y="195"/>
                    <a:pt x="23" y="195"/>
                  </a:cubicBezTo>
                  <a:cubicBezTo>
                    <a:pt x="58" y="192"/>
                    <a:pt x="79" y="214"/>
                    <a:pt x="100" y="239"/>
                  </a:cubicBezTo>
                  <a:cubicBezTo>
                    <a:pt x="100" y="241"/>
                    <a:pt x="99" y="243"/>
                    <a:pt x="99" y="244"/>
                  </a:cubicBezTo>
                  <a:cubicBezTo>
                    <a:pt x="82" y="243"/>
                    <a:pt x="64" y="242"/>
                    <a:pt x="48" y="245"/>
                  </a:cubicBezTo>
                  <a:cubicBezTo>
                    <a:pt x="12" y="251"/>
                    <a:pt x="7" y="291"/>
                    <a:pt x="11" y="321"/>
                  </a:cubicBezTo>
                  <a:cubicBezTo>
                    <a:pt x="11" y="322"/>
                    <a:pt x="11" y="322"/>
                    <a:pt x="12" y="322"/>
                  </a:cubicBezTo>
                  <a:cubicBezTo>
                    <a:pt x="7" y="338"/>
                    <a:pt x="8" y="355"/>
                    <a:pt x="27" y="360"/>
                  </a:cubicBezTo>
                  <a:cubicBezTo>
                    <a:pt x="44" y="365"/>
                    <a:pt x="64" y="365"/>
                    <a:pt x="82" y="366"/>
                  </a:cubicBezTo>
                  <a:cubicBezTo>
                    <a:pt x="66" y="404"/>
                    <a:pt x="53" y="445"/>
                    <a:pt x="45" y="486"/>
                  </a:cubicBezTo>
                  <a:cubicBezTo>
                    <a:pt x="45" y="489"/>
                    <a:pt x="49" y="490"/>
                    <a:pt x="50" y="487"/>
                  </a:cubicBezTo>
                  <a:cubicBezTo>
                    <a:pt x="64" y="448"/>
                    <a:pt x="76" y="406"/>
                    <a:pt x="87" y="366"/>
                  </a:cubicBezTo>
                  <a:cubicBezTo>
                    <a:pt x="87" y="366"/>
                    <a:pt x="88" y="366"/>
                    <a:pt x="89" y="366"/>
                  </a:cubicBezTo>
                  <a:cubicBezTo>
                    <a:pt x="96" y="366"/>
                    <a:pt x="103" y="367"/>
                    <a:pt x="111" y="367"/>
                  </a:cubicBezTo>
                  <a:cubicBezTo>
                    <a:pt x="103" y="387"/>
                    <a:pt x="96" y="408"/>
                    <a:pt x="89" y="428"/>
                  </a:cubicBezTo>
                  <a:cubicBezTo>
                    <a:pt x="85" y="438"/>
                    <a:pt x="82" y="448"/>
                    <a:pt x="79" y="458"/>
                  </a:cubicBezTo>
                  <a:cubicBezTo>
                    <a:pt x="77" y="464"/>
                    <a:pt x="76" y="481"/>
                    <a:pt x="73" y="485"/>
                  </a:cubicBezTo>
                  <a:cubicBezTo>
                    <a:pt x="74" y="484"/>
                    <a:pt x="73" y="483"/>
                    <a:pt x="72" y="484"/>
                  </a:cubicBezTo>
                  <a:cubicBezTo>
                    <a:pt x="71" y="484"/>
                    <a:pt x="71" y="484"/>
                    <a:pt x="71" y="484"/>
                  </a:cubicBezTo>
                  <a:cubicBezTo>
                    <a:pt x="70" y="484"/>
                    <a:pt x="69" y="485"/>
                    <a:pt x="69" y="486"/>
                  </a:cubicBezTo>
                  <a:cubicBezTo>
                    <a:pt x="70" y="487"/>
                    <a:pt x="70" y="487"/>
                    <a:pt x="70" y="487"/>
                  </a:cubicBezTo>
                  <a:cubicBezTo>
                    <a:pt x="70" y="489"/>
                    <a:pt x="72" y="489"/>
                    <a:pt x="73" y="489"/>
                  </a:cubicBezTo>
                  <a:cubicBezTo>
                    <a:pt x="83" y="484"/>
                    <a:pt x="86" y="456"/>
                    <a:pt x="89" y="447"/>
                  </a:cubicBezTo>
                  <a:cubicBezTo>
                    <a:pt x="98" y="420"/>
                    <a:pt x="107" y="394"/>
                    <a:pt x="116" y="368"/>
                  </a:cubicBezTo>
                  <a:cubicBezTo>
                    <a:pt x="130" y="368"/>
                    <a:pt x="143" y="369"/>
                    <a:pt x="157" y="369"/>
                  </a:cubicBezTo>
                  <a:cubicBezTo>
                    <a:pt x="179" y="370"/>
                    <a:pt x="202" y="371"/>
                    <a:pt x="224" y="371"/>
                  </a:cubicBezTo>
                  <a:cubicBezTo>
                    <a:pt x="221" y="385"/>
                    <a:pt x="229" y="409"/>
                    <a:pt x="231" y="423"/>
                  </a:cubicBezTo>
                  <a:cubicBezTo>
                    <a:pt x="233" y="444"/>
                    <a:pt x="236" y="465"/>
                    <a:pt x="240" y="485"/>
                  </a:cubicBezTo>
                  <a:cubicBezTo>
                    <a:pt x="238" y="486"/>
                    <a:pt x="238" y="489"/>
                    <a:pt x="240" y="489"/>
                  </a:cubicBezTo>
                  <a:cubicBezTo>
                    <a:pt x="254" y="491"/>
                    <a:pt x="270" y="493"/>
                    <a:pt x="284" y="491"/>
                  </a:cubicBezTo>
                  <a:cubicBezTo>
                    <a:pt x="286" y="490"/>
                    <a:pt x="286" y="488"/>
                    <a:pt x="285" y="486"/>
                  </a:cubicBezTo>
                  <a:cubicBezTo>
                    <a:pt x="286" y="486"/>
                    <a:pt x="286" y="486"/>
                    <a:pt x="286" y="485"/>
                  </a:cubicBezTo>
                  <a:cubicBezTo>
                    <a:pt x="283" y="464"/>
                    <a:pt x="276" y="443"/>
                    <a:pt x="270" y="423"/>
                  </a:cubicBezTo>
                  <a:cubicBezTo>
                    <a:pt x="265" y="405"/>
                    <a:pt x="261" y="386"/>
                    <a:pt x="251" y="370"/>
                  </a:cubicBezTo>
                  <a:cubicBezTo>
                    <a:pt x="264" y="370"/>
                    <a:pt x="278" y="369"/>
                    <a:pt x="291" y="368"/>
                  </a:cubicBezTo>
                  <a:cubicBezTo>
                    <a:pt x="308" y="367"/>
                    <a:pt x="330" y="361"/>
                    <a:pt x="334" y="345"/>
                  </a:cubicBezTo>
                  <a:cubicBezTo>
                    <a:pt x="336" y="342"/>
                    <a:pt x="338" y="339"/>
                    <a:pt x="339" y="336"/>
                  </a:cubicBezTo>
                  <a:cubicBezTo>
                    <a:pt x="339" y="336"/>
                    <a:pt x="339" y="335"/>
                    <a:pt x="339" y="335"/>
                  </a:cubicBezTo>
                  <a:cubicBezTo>
                    <a:pt x="340" y="335"/>
                    <a:pt x="340" y="334"/>
                    <a:pt x="340" y="333"/>
                  </a:cubicBezTo>
                  <a:cubicBezTo>
                    <a:pt x="346" y="306"/>
                    <a:pt x="350" y="268"/>
                    <a:pt x="320" y="253"/>
                  </a:cubicBezTo>
                  <a:close/>
                  <a:moveTo>
                    <a:pt x="323" y="205"/>
                  </a:moveTo>
                  <a:cubicBezTo>
                    <a:pt x="323" y="209"/>
                    <a:pt x="323" y="214"/>
                    <a:pt x="322" y="218"/>
                  </a:cubicBezTo>
                  <a:cubicBezTo>
                    <a:pt x="321" y="220"/>
                    <a:pt x="317" y="232"/>
                    <a:pt x="316" y="224"/>
                  </a:cubicBezTo>
                  <a:cubicBezTo>
                    <a:pt x="315" y="217"/>
                    <a:pt x="318" y="210"/>
                    <a:pt x="323" y="205"/>
                  </a:cubicBezTo>
                  <a:close/>
                  <a:moveTo>
                    <a:pt x="74" y="122"/>
                  </a:moveTo>
                  <a:cubicBezTo>
                    <a:pt x="69" y="124"/>
                    <a:pt x="60" y="124"/>
                    <a:pt x="60" y="117"/>
                  </a:cubicBezTo>
                  <a:cubicBezTo>
                    <a:pt x="59" y="111"/>
                    <a:pt x="66" y="107"/>
                    <a:pt x="71" y="109"/>
                  </a:cubicBezTo>
                  <a:cubicBezTo>
                    <a:pt x="72" y="113"/>
                    <a:pt x="73" y="118"/>
                    <a:pt x="74" y="122"/>
                  </a:cubicBezTo>
                  <a:cubicBezTo>
                    <a:pt x="74" y="122"/>
                    <a:pt x="74" y="122"/>
                    <a:pt x="74" y="122"/>
                  </a:cubicBezTo>
                  <a:close/>
                  <a:moveTo>
                    <a:pt x="16" y="211"/>
                  </a:moveTo>
                  <a:cubicBezTo>
                    <a:pt x="15" y="213"/>
                    <a:pt x="14" y="215"/>
                    <a:pt x="12" y="216"/>
                  </a:cubicBezTo>
                  <a:cubicBezTo>
                    <a:pt x="9" y="217"/>
                    <a:pt x="10" y="216"/>
                    <a:pt x="10" y="213"/>
                  </a:cubicBezTo>
                  <a:cubicBezTo>
                    <a:pt x="11" y="208"/>
                    <a:pt x="14" y="201"/>
                    <a:pt x="18" y="196"/>
                  </a:cubicBezTo>
                  <a:cubicBezTo>
                    <a:pt x="18" y="196"/>
                    <a:pt x="18" y="196"/>
                    <a:pt x="18" y="196"/>
                  </a:cubicBezTo>
                  <a:cubicBezTo>
                    <a:pt x="18" y="196"/>
                    <a:pt x="18" y="197"/>
                    <a:pt x="18" y="198"/>
                  </a:cubicBezTo>
                  <a:cubicBezTo>
                    <a:pt x="19" y="202"/>
                    <a:pt x="19" y="207"/>
                    <a:pt x="16" y="211"/>
                  </a:cubicBezTo>
                  <a:close/>
                  <a:moveTo>
                    <a:pt x="262" y="99"/>
                  </a:moveTo>
                  <a:cubicBezTo>
                    <a:pt x="259" y="97"/>
                    <a:pt x="256" y="96"/>
                    <a:pt x="253" y="94"/>
                  </a:cubicBezTo>
                  <a:cubicBezTo>
                    <a:pt x="246" y="61"/>
                    <a:pt x="225" y="34"/>
                    <a:pt x="194" y="21"/>
                  </a:cubicBezTo>
                  <a:cubicBezTo>
                    <a:pt x="230" y="30"/>
                    <a:pt x="263" y="62"/>
                    <a:pt x="262" y="99"/>
                  </a:cubicBezTo>
                  <a:close/>
                  <a:moveTo>
                    <a:pt x="184" y="19"/>
                  </a:moveTo>
                  <a:cubicBezTo>
                    <a:pt x="215" y="32"/>
                    <a:pt x="238" y="59"/>
                    <a:pt x="246" y="92"/>
                  </a:cubicBezTo>
                  <a:cubicBezTo>
                    <a:pt x="245" y="91"/>
                    <a:pt x="244" y="91"/>
                    <a:pt x="242" y="90"/>
                  </a:cubicBezTo>
                  <a:cubicBezTo>
                    <a:pt x="243" y="90"/>
                    <a:pt x="243" y="89"/>
                    <a:pt x="243" y="88"/>
                  </a:cubicBezTo>
                  <a:cubicBezTo>
                    <a:pt x="235" y="69"/>
                    <a:pt x="223" y="51"/>
                    <a:pt x="208" y="37"/>
                  </a:cubicBezTo>
                  <a:cubicBezTo>
                    <a:pt x="203" y="33"/>
                    <a:pt x="191" y="20"/>
                    <a:pt x="182" y="18"/>
                  </a:cubicBezTo>
                  <a:cubicBezTo>
                    <a:pt x="182" y="19"/>
                    <a:pt x="183" y="19"/>
                    <a:pt x="184" y="19"/>
                  </a:cubicBezTo>
                  <a:close/>
                  <a:moveTo>
                    <a:pt x="207" y="43"/>
                  </a:moveTo>
                  <a:cubicBezTo>
                    <a:pt x="210" y="46"/>
                    <a:pt x="212" y="49"/>
                    <a:pt x="213" y="50"/>
                  </a:cubicBezTo>
                  <a:cubicBezTo>
                    <a:pt x="223" y="62"/>
                    <a:pt x="230" y="75"/>
                    <a:pt x="237" y="88"/>
                  </a:cubicBezTo>
                  <a:cubicBezTo>
                    <a:pt x="231" y="86"/>
                    <a:pt x="225" y="85"/>
                    <a:pt x="219" y="83"/>
                  </a:cubicBezTo>
                  <a:cubicBezTo>
                    <a:pt x="220" y="69"/>
                    <a:pt x="215" y="55"/>
                    <a:pt x="207" y="43"/>
                  </a:cubicBezTo>
                  <a:close/>
                  <a:moveTo>
                    <a:pt x="174" y="18"/>
                  </a:moveTo>
                  <a:cubicBezTo>
                    <a:pt x="174" y="18"/>
                    <a:pt x="175" y="19"/>
                    <a:pt x="176" y="20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5" y="20"/>
                    <a:pt x="176" y="22"/>
                    <a:pt x="177" y="21"/>
                  </a:cubicBezTo>
                  <a:cubicBezTo>
                    <a:pt x="177" y="21"/>
                    <a:pt x="178" y="21"/>
                    <a:pt x="178" y="21"/>
                  </a:cubicBezTo>
                  <a:cubicBezTo>
                    <a:pt x="188" y="27"/>
                    <a:pt x="196" y="36"/>
                    <a:pt x="203" y="46"/>
                  </a:cubicBezTo>
                  <a:cubicBezTo>
                    <a:pt x="210" y="58"/>
                    <a:pt x="212" y="69"/>
                    <a:pt x="215" y="82"/>
                  </a:cubicBezTo>
                  <a:cubicBezTo>
                    <a:pt x="210" y="81"/>
                    <a:pt x="205" y="80"/>
                    <a:pt x="200" y="79"/>
                  </a:cubicBezTo>
                  <a:cubicBezTo>
                    <a:pt x="202" y="57"/>
                    <a:pt x="186" y="33"/>
                    <a:pt x="171" y="18"/>
                  </a:cubicBezTo>
                  <a:cubicBezTo>
                    <a:pt x="172" y="18"/>
                    <a:pt x="173" y="18"/>
                    <a:pt x="174" y="18"/>
                  </a:cubicBezTo>
                  <a:close/>
                  <a:moveTo>
                    <a:pt x="171" y="23"/>
                  </a:moveTo>
                  <a:cubicBezTo>
                    <a:pt x="179" y="32"/>
                    <a:pt x="185" y="41"/>
                    <a:pt x="189" y="52"/>
                  </a:cubicBezTo>
                  <a:cubicBezTo>
                    <a:pt x="193" y="60"/>
                    <a:pt x="194" y="70"/>
                    <a:pt x="196" y="79"/>
                  </a:cubicBezTo>
                  <a:cubicBezTo>
                    <a:pt x="192" y="78"/>
                    <a:pt x="187" y="77"/>
                    <a:pt x="183" y="77"/>
                  </a:cubicBezTo>
                  <a:cubicBezTo>
                    <a:pt x="185" y="58"/>
                    <a:pt x="180" y="40"/>
                    <a:pt x="171" y="23"/>
                  </a:cubicBezTo>
                  <a:close/>
                  <a:moveTo>
                    <a:pt x="168" y="20"/>
                  </a:moveTo>
                  <a:cubicBezTo>
                    <a:pt x="177" y="38"/>
                    <a:pt x="180" y="57"/>
                    <a:pt x="178" y="77"/>
                  </a:cubicBezTo>
                  <a:cubicBezTo>
                    <a:pt x="174" y="76"/>
                    <a:pt x="169" y="76"/>
                    <a:pt x="165" y="76"/>
                  </a:cubicBezTo>
                  <a:cubicBezTo>
                    <a:pt x="166" y="57"/>
                    <a:pt x="165" y="39"/>
                    <a:pt x="168" y="20"/>
                  </a:cubicBezTo>
                  <a:close/>
                  <a:moveTo>
                    <a:pt x="161" y="76"/>
                  </a:moveTo>
                  <a:cubicBezTo>
                    <a:pt x="158" y="76"/>
                    <a:pt x="155" y="76"/>
                    <a:pt x="152" y="77"/>
                  </a:cubicBezTo>
                  <a:cubicBezTo>
                    <a:pt x="153" y="76"/>
                    <a:pt x="153" y="76"/>
                    <a:pt x="153" y="75"/>
                  </a:cubicBezTo>
                  <a:cubicBezTo>
                    <a:pt x="150" y="57"/>
                    <a:pt x="155" y="41"/>
                    <a:pt x="163" y="26"/>
                  </a:cubicBezTo>
                  <a:cubicBezTo>
                    <a:pt x="160" y="42"/>
                    <a:pt x="158" y="60"/>
                    <a:pt x="161" y="76"/>
                  </a:cubicBezTo>
                  <a:close/>
                  <a:moveTo>
                    <a:pt x="149" y="76"/>
                  </a:moveTo>
                  <a:cubicBezTo>
                    <a:pt x="149" y="76"/>
                    <a:pt x="150" y="76"/>
                    <a:pt x="150" y="77"/>
                  </a:cubicBezTo>
                  <a:cubicBezTo>
                    <a:pt x="144" y="77"/>
                    <a:pt x="138" y="78"/>
                    <a:pt x="132" y="79"/>
                  </a:cubicBezTo>
                  <a:cubicBezTo>
                    <a:pt x="135" y="68"/>
                    <a:pt x="134" y="56"/>
                    <a:pt x="139" y="46"/>
                  </a:cubicBezTo>
                  <a:cubicBezTo>
                    <a:pt x="143" y="34"/>
                    <a:pt x="151" y="26"/>
                    <a:pt x="161" y="20"/>
                  </a:cubicBezTo>
                  <a:cubicBezTo>
                    <a:pt x="149" y="35"/>
                    <a:pt x="145" y="57"/>
                    <a:pt x="149" y="76"/>
                  </a:cubicBezTo>
                  <a:close/>
                  <a:moveTo>
                    <a:pt x="128" y="78"/>
                  </a:moveTo>
                  <a:cubicBezTo>
                    <a:pt x="128" y="79"/>
                    <a:pt x="128" y="79"/>
                    <a:pt x="128" y="79"/>
                  </a:cubicBezTo>
                  <a:cubicBezTo>
                    <a:pt x="124" y="80"/>
                    <a:pt x="119" y="81"/>
                    <a:pt x="115" y="82"/>
                  </a:cubicBezTo>
                  <a:cubicBezTo>
                    <a:pt x="113" y="82"/>
                    <a:pt x="117" y="68"/>
                    <a:pt x="117" y="67"/>
                  </a:cubicBezTo>
                  <a:cubicBezTo>
                    <a:pt x="120" y="59"/>
                    <a:pt x="124" y="52"/>
                    <a:pt x="129" y="46"/>
                  </a:cubicBezTo>
                  <a:cubicBezTo>
                    <a:pt x="131" y="42"/>
                    <a:pt x="134" y="39"/>
                    <a:pt x="137" y="37"/>
                  </a:cubicBezTo>
                  <a:cubicBezTo>
                    <a:pt x="129" y="49"/>
                    <a:pt x="126" y="64"/>
                    <a:pt x="128" y="78"/>
                  </a:cubicBezTo>
                  <a:close/>
                  <a:moveTo>
                    <a:pt x="111" y="83"/>
                  </a:moveTo>
                  <a:cubicBezTo>
                    <a:pt x="105" y="85"/>
                    <a:pt x="98" y="87"/>
                    <a:pt x="91" y="89"/>
                  </a:cubicBezTo>
                  <a:cubicBezTo>
                    <a:pt x="95" y="73"/>
                    <a:pt x="103" y="58"/>
                    <a:pt x="115" y="46"/>
                  </a:cubicBezTo>
                  <a:cubicBezTo>
                    <a:pt x="122" y="39"/>
                    <a:pt x="129" y="34"/>
                    <a:pt x="137" y="30"/>
                  </a:cubicBezTo>
                  <a:cubicBezTo>
                    <a:pt x="128" y="38"/>
                    <a:pt x="120" y="49"/>
                    <a:pt x="116" y="60"/>
                  </a:cubicBezTo>
                  <a:cubicBezTo>
                    <a:pt x="115" y="62"/>
                    <a:pt x="110" y="77"/>
                    <a:pt x="111" y="83"/>
                  </a:cubicBezTo>
                  <a:close/>
                  <a:moveTo>
                    <a:pt x="78" y="91"/>
                  </a:moveTo>
                  <a:cubicBezTo>
                    <a:pt x="81" y="45"/>
                    <a:pt x="116" y="21"/>
                    <a:pt x="157" y="16"/>
                  </a:cubicBezTo>
                  <a:cubicBezTo>
                    <a:pt x="156" y="17"/>
                    <a:pt x="155" y="17"/>
                    <a:pt x="154" y="18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20" y="22"/>
                    <a:pt x="93" y="57"/>
                    <a:pt x="88" y="89"/>
                  </a:cubicBezTo>
                  <a:cubicBezTo>
                    <a:pt x="88" y="89"/>
                    <a:pt x="89" y="90"/>
                    <a:pt x="89" y="90"/>
                  </a:cubicBezTo>
                  <a:cubicBezTo>
                    <a:pt x="85" y="92"/>
                    <a:pt x="82" y="93"/>
                    <a:pt x="78" y="95"/>
                  </a:cubicBezTo>
                  <a:cubicBezTo>
                    <a:pt x="78" y="94"/>
                    <a:pt x="78" y="92"/>
                    <a:pt x="78" y="91"/>
                  </a:cubicBezTo>
                  <a:close/>
                  <a:moveTo>
                    <a:pt x="99" y="149"/>
                  </a:moveTo>
                  <a:cubicBezTo>
                    <a:pt x="86" y="136"/>
                    <a:pt x="79" y="118"/>
                    <a:pt x="78" y="100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35" y="78"/>
                    <a:pt x="193" y="76"/>
                    <a:pt x="248" y="99"/>
                  </a:cubicBezTo>
                  <a:cubicBezTo>
                    <a:pt x="249" y="101"/>
                    <a:pt x="250" y="102"/>
                    <a:pt x="252" y="101"/>
                  </a:cubicBezTo>
                  <a:cubicBezTo>
                    <a:pt x="255" y="102"/>
                    <a:pt x="258" y="104"/>
                    <a:pt x="261" y="105"/>
                  </a:cubicBezTo>
                  <a:cubicBezTo>
                    <a:pt x="262" y="105"/>
                    <a:pt x="262" y="105"/>
                    <a:pt x="262" y="105"/>
                  </a:cubicBezTo>
                  <a:cubicBezTo>
                    <a:pt x="256" y="152"/>
                    <a:pt x="202" y="171"/>
                    <a:pt x="161" y="169"/>
                  </a:cubicBezTo>
                  <a:cubicBezTo>
                    <a:pt x="139" y="168"/>
                    <a:pt x="115" y="165"/>
                    <a:pt x="99" y="149"/>
                  </a:cubicBezTo>
                  <a:close/>
                  <a:moveTo>
                    <a:pt x="106" y="243"/>
                  </a:moveTo>
                  <a:cubicBezTo>
                    <a:pt x="107" y="242"/>
                    <a:pt x="107" y="242"/>
                    <a:pt x="107" y="241"/>
                  </a:cubicBezTo>
                  <a:cubicBezTo>
                    <a:pt x="112" y="231"/>
                    <a:pt x="116" y="220"/>
                    <a:pt x="121" y="210"/>
                  </a:cubicBezTo>
                  <a:cubicBezTo>
                    <a:pt x="127" y="198"/>
                    <a:pt x="134" y="187"/>
                    <a:pt x="141" y="176"/>
                  </a:cubicBezTo>
                  <a:cubicBezTo>
                    <a:pt x="142" y="175"/>
                    <a:pt x="142" y="175"/>
                    <a:pt x="142" y="175"/>
                  </a:cubicBezTo>
                  <a:cubicBezTo>
                    <a:pt x="149" y="176"/>
                    <a:pt x="157" y="177"/>
                    <a:pt x="165" y="177"/>
                  </a:cubicBezTo>
                  <a:cubicBezTo>
                    <a:pt x="174" y="177"/>
                    <a:pt x="184" y="176"/>
                    <a:pt x="194" y="174"/>
                  </a:cubicBezTo>
                  <a:cubicBezTo>
                    <a:pt x="204" y="199"/>
                    <a:pt x="218" y="225"/>
                    <a:pt x="234" y="247"/>
                  </a:cubicBezTo>
                  <a:cubicBezTo>
                    <a:pt x="223" y="247"/>
                    <a:pt x="211" y="247"/>
                    <a:pt x="200" y="247"/>
                  </a:cubicBezTo>
                  <a:cubicBezTo>
                    <a:pt x="200" y="229"/>
                    <a:pt x="185" y="213"/>
                    <a:pt x="173" y="200"/>
                  </a:cubicBezTo>
                  <a:cubicBezTo>
                    <a:pt x="171" y="199"/>
                    <a:pt x="169" y="201"/>
                    <a:pt x="170" y="203"/>
                  </a:cubicBezTo>
                  <a:cubicBezTo>
                    <a:pt x="181" y="217"/>
                    <a:pt x="191" y="229"/>
                    <a:pt x="193" y="247"/>
                  </a:cubicBezTo>
                  <a:cubicBezTo>
                    <a:pt x="190" y="247"/>
                    <a:pt x="187" y="246"/>
                    <a:pt x="184" y="246"/>
                  </a:cubicBezTo>
                  <a:cubicBezTo>
                    <a:pt x="170" y="246"/>
                    <a:pt x="155" y="246"/>
                    <a:pt x="141" y="246"/>
                  </a:cubicBezTo>
                  <a:cubicBezTo>
                    <a:pt x="141" y="229"/>
                    <a:pt x="143" y="216"/>
                    <a:pt x="151" y="201"/>
                  </a:cubicBezTo>
                  <a:cubicBezTo>
                    <a:pt x="152" y="199"/>
                    <a:pt x="150" y="197"/>
                    <a:pt x="148" y="199"/>
                  </a:cubicBezTo>
                  <a:cubicBezTo>
                    <a:pt x="138" y="211"/>
                    <a:pt x="132" y="229"/>
                    <a:pt x="134" y="245"/>
                  </a:cubicBezTo>
                  <a:cubicBezTo>
                    <a:pt x="127" y="245"/>
                    <a:pt x="119" y="245"/>
                    <a:pt x="112" y="245"/>
                  </a:cubicBezTo>
                  <a:cubicBezTo>
                    <a:pt x="110" y="245"/>
                    <a:pt x="107" y="245"/>
                    <a:pt x="105" y="245"/>
                  </a:cubicBezTo>
                  <a:cubicBezTo>
                    <a:pt x="105" y="244"/>
                    <a:pt x="106" y="243"/>
                    <a:pt x="106" y="243"/>
                  </a:cubicBezTo>
                  <a:close/>
                  <a:moveTo>
                    <a:pt x="199" y="263"/>
                  </a:moveTo>
                  <a:cubicBezTo>
                    <a:pt x="199" y="267"/>
                    <a:pt x="197" y="269"/>
                    <a:pt x="193" y="270"/>
                  </a:cubicBezTo>
                  <a:cubicBezTo>
                    <a:pt x="190" y="270"/>
                    <a:pt x="186" y="268"/>
                    <a:pt x="186" y="264"/>
                  </a:cubicBezTo>
                  <a:cubicBezTo>
                    <a:pt x="185" y="259"/>
                    <a:pt x="189" y="255"/>
                    <a:pt x="194" y="254"/>
                  </a:cubicBezTo>
                  <a:cubicBezTo>
                    <a:pt x="194" y="255"/>
                    <a:pt x="194" y="256"/>
                    <a:pt x="195" y="256"/>
                  </a:cubicBezTo>
                  <a:cubicBezTo>
                    <a:pt x="197" y="258"/>
                    <a:pt x="199" y="260"/>
                    <a:pt x="199" y="263"/>
                  </a:cubicBezTo>
                  <a:close/>
                  <a:moveTo>
                    <a:pt x="144" y="264"/>
                  </a:moveTo>
                  <a:cubicBezTo>
                    <a:pt x="142" y="268"/>
                    <a:pt x="138" y="270"/>
                    <a:pt x="134" y="268"/>
                  </a:cubicBezTo>
                  <a:cubicBezTo>
                    <a:pt x="130" y="266"/>
                    <a:pt x="127" y="262"/>
                    <a:pt x="129" y="258"/>
                  </a:cubicBezTo>
                  <a:cubicBezTo>
                    <a:pt x="129" y="256"/>
                    <a:pt x="131" y="254"/>
                    <a:pt x="133" y="253"/>
                  </a:cubicBezTo>
                  <a:cubicBezTo>
                    <a:pt x="134" y="253"/>
                    <a:pt x="136" y="253"/>
                    <a:pt x="137" y="253"/>
                  </a:cubicBezTo>
                  <a:cubicBezTo>
                    <a:pt x="138" y="253"/>
                    <a:pt x="139" y="253"/>
                    <a:pt x="140" y="253"/>
                  </a:cubicBezTo>
                  <a:cubicBezTo>
                    <a:pt x="141" y="253"/>
                    <a:pt x="143" y="253"/>
                    <a:pt x="144" y="253"/>
                  </a:cubicBezTo>
                  <a:cubicBezTo>
                    <a:pt x="144" y="253"/>
                    <a:pt x="144" y="253"/>
                    <a:pt x="144" y="254"/>
                  </a:cubicBezTo>
                  <a:cubicBezTo>
                    <a:pt x="145" y="257"/>
                    <a:pt x="146" y="261"/>
                    <a:pt x="144" y="264"/>
                  </a:cubicBezTo>
                  <a:close/>
                  <a:moveTo>
                    <a:pt x="282" y="485"/>
                  </a:moveTo>
                  <a:cubicBezTo>
                    <a:pt x="270" y="484"/>
                    <a:pt x="257" y="485"/>
                    <a:pt x="244" y="485"/>
                  </a:cubicBezTo>
                  <a:cubicBezTo>
                    <a:pt x="244" y="485"/>
                    <a:pt x="244" y="485"/>
                    <a:pt x="244" y="485"/>
                  </a:cubicBezTo>
                  <a:cubicBezTo>
                    <a:pt x="243" y="467"/>
                    <a:pt x="240" y="449"/>
                    <a:pt x="238" y="431"/>
                  </a:cubicBezTo>
                  <a:cubicBezTo>
                    <a:pt x="236" y="422"/>
                    <a:pt x="235" y="413"/>
                    <a:pt x="234" y="405"/>
                  </a:cubicBezTo>
                  <a:cubicBezTo>
                    <a:pt x="233" y="398"/>
                    <a:pt x="226" y="379"/>
                    <a:pt x="227" y="370"/>
                  </a:cubicBezTo>
                  <a:cubicBezTo>
                    <a:pt x="234" y="370"/>
                    <a:pt x="242" y="370"/>
                    <a:pt x="249" y="370"/>
                  </a:cubicBezTo>
                  <a:cubicBezTo>
                    <a:pt x="261" y="408"/>
                    <a:pt x="266" y="449"/>
                    <a:pt x="282" y="485"/>
                  </a:cubicBezTo>
                  <a:close/>
                  <a:moveTo>
                    <a:pt x="333" y="331"/>
                  </a:moveTo>
                  <a:cubicBezTo>
                    <a:pt x="333" y="331"/>
                    <a:pt x="333" y="332"/>
                    <a:pt x="333" y="332"/>
                  </a:cubicBezTo>
                  <a:cubicBezTo>
                    <a:pt x="332" y="332"/>
                    <a:pt x="331" y="332"/>
                    <a:pt x="331" y="333"/>
                  </a:cubicBezTo>
                  <a:cubicBezTo>
                    <a:pt x="326" y="368"/>
                    <a:pt x="269" y="362"/>
                    <a:pt x="242" y="362"/>
                  </a:cubicBezTo>
                  <a:cubicBezTo>
                    <a:pt x="215" y="363"/>
                    <a:pt x="188" y="362"/>
                    <a:pt x="161" y="362"/>
                  </a:cubicBezTo>
                  <a:cubicBezTo>
                    <a:pt x="137" y="361"/>
                    <a:pt x="113" y="360"/>
                    <a:pt x="88" y="358"/>
                  </a:cubicBezTo>
                  <a:cubicBezTo>
                    <a:pt x="89" y="357"/>
                    <a:pt x="86" y="356"/>
                    <a:pt x="86" y="357"/>
                  </a:cubicBezTo>
                  <a:cubicBezTo>
                    <a:pt x="86" y="357"/>
                    <a:pt x="85" y="358"/>
                    <a:pt x="85" y="358"/>
                  </a:cubicBezTo>
                  <a:cubicBezTo>
                    <a:pt x="85" y="358"/>
                    <a:pt x="85" y="358"/>
                    <a:pt x="85" y="358"/>
                  </a:cubicBezTo>
                  <a:cubicBezTo>
                    <a:pt x="71" y="357"/>
                    <a:pt x="58" y="356"/>
                    <a:pt x="44" y="355"/>
                  </a:cubicBezTo>
                  <a:cubicBezTo>
                    <a:pt x="29" y="353"/>
                    <a:pt x="18" y="351"/>
                    <a:pt x="16" y="330"/>
                  </a:cubicBezTo>
                  <a:cubicBezTo>
                    <a:pt x="16" y="328"/>
                    <a:pt x="16" y="325"/>
                    <a:pt x="16" y="323"/>
                  </a:cubicBezTo>
                  <a:cubicBezTo>
                    <a:pt x="17" y="322"/>
                    <a:pt x="17" y="322"/>
                    <a:pt x="17" y="321"/>
                  </a:cubicBezTo>
                  <a:cubicBezTo>
                    <a:pt x="17" y="320"/>
                    <a:pt x="17" y="319"/>
                    <a:pt x="17" y="318"/>
                  </a:cubicBezTo>
                  <a:cubicBezTo>
                    <a:pt x="17" y="317"/>
                    <a:pt x="17" y="316"/>
                    <a:pt x="17" y="315"/>
                  </a:cubicBezTo>
                  <a:cubicBezTo>
                    <a:pt x="17" y="314"/>
                    <a:pt x="17" y="314"/>
                    <a:pt x="17" y="314"/>
                  </a:cubicBezTo>
                  <a:cubicBezTo>
                    <a:pt x="17" y="299"/>
                    <a:pt x="17" y="284"/>
                    <a:pt x="24" y="271"/>
                  </a:cubicBezTo>
                  <a:cubicBezTo>
                    <a:pt x="36" y="250"/>
                    <a:pt x="59" y="251"/>
                    <a:pt x="80" y="252"/>
                  </a:cubicBezTo>
                  <a:cubicBezTo>
                    <a:pt x="95" y="252"/>
                    <a:pt x="110" y="252"/>
                    <a:pt x="125" y="253"/>
                  </a:cubicBezTo>
                  <a:cubicBezTo>
                    <a:pt x="125" y="253"/>
                    <a:pt x="124" y="254"/>
                    <a:pt x="124" y="255"/>
                  </a:cubicBezTo>
                  <a:cubicBezTo>
                    <a:pt x="120" y="261"/>
                    <a:pt x="122" y="269"/>
                    <a:pt x="128" y="273"/>
                  </a:cubicBezTo>
                  <a:cubicBezTo>
                    <a:pt x="134" y="277"/>
                    <a:pt x="142" y="277"/>
                    <a:pt x="147" y="271"/>
                  </a:cubicBezTo>
                  <a:cubicBezTo>
                    <a:pt x="151" y="267"/>
                    <a:pt x="154" y="258"/>
                    <a:pt x="150" y="253"/>
                  </a:cubicBezTo>
                  <a:cubicBezTo>
                    <a:pt x="158" y="253"/>
                    <a:pt x="167" y="254"/>
                    <a:pt x="175" y="254"/>
                  </a:cubicBezTo>
                  <a:cubicBezTo>
                    <a:pt x="178" y="254"/>
                    <a:pt x="182" y="254"/>
                    <a:pt x="185" y="254"/>
                  </a:cubicBezTo>
                  <a:cubicBezTo>
                    <a:pt x="182" y="256"/>
                    <a:pt x="180" y="259"/>
                    <a:pt x="180" y="262"/>
                  </a:cubicBezTo>
                  <a:cubicBezTo>
                    <a:pt x="179" y="269"/>
                    <a:pt x="184" y="276"/>
                    <a:pt x="191" y="277"/>
                  </a:cubicBezTo>
                  <a:cubicBezTo>
                    <a:pt x="198" y="277"/>
                    <a:pt x="205" y="273"/>
                    <a:pt x="206" y="266"/>
                  </a:cubicBezTo>
                  <a:cubicBezTo>
                    <a:pt x="207" y="263"/>
                    <a:pt x="206" y="258"/>
                    <a:pt x="203" y="254"/>
                  </a:cubicBezTo>
                  <a:cubicBezTo>
                    <a:pt x="224" y="255"/>
                    <a:pt x="244" y="255"/>
                    <a:pt x="265" y="256"/>
                  </a:cubicBezTo>
                  <a:cubicBezTo>
                    <a:pt x="284" y="256"/>
                    <a:pt x="305" y="253"/>
                    <a:pt x="321" y="266"/>
                  </a:cubicBezTo>
                  <a:cubicBezTo>
                    <a:pt x="342" y="282"/>
                    <a:pt x="337" y="307"/>
                    <a:pt x="333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3241675" y="2952750"/>
              <a:ext cx="112713" cy="85725"/>
            </a:xfrm>
            <a:custGeom>
              <a:avLst/>
              <a:gdLst>
                <a:gd name="T0" fmla="*/ 27 w 30"/>
                <a:gd name="T1" fmla="*/ 7 h 23"/>
                <a:gd name="T2" fmla="*/ 15 w 30"/>
                <a:gd name="T3" fmla="*/ 0 h 23"/>
                <a:gd name="T4" fmla="*/ 6 w 30"/>
                <a:gd name="T5" fmla="*/ 20 h 23"/>
                <a:gd name="T6" fmla="*/ 11 w 30"/>
                <a:gd name="T7" fmla="*/ 17 h 23"/>
                <a:gd name="T8" fmla="*/ 16 w 30"/>
                <a:gd name="T9" fmla="*/ 9 h 23"/>
                <a:gd name="T10" fmla="*/ 22 w 30"/>
                <a:gd name="T11" fmla="*/ 19 h 23"/>
                <a:gd name="T12" fmla="*/ 25 w 30"/>
                <a:gd name="T13" fmla="*/ 19 h 23"/>
                <a:gd name="T14" fmla="*/ 27 w 30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3">
                  <a:moveTo>
                    <a:pt x="27" y="7"/>
                  </a:moveTo>
                  <a:cubicBezTo>
                    <a:pt x="25" y="3"/>
                    <a:pt x="20" y="0"/>
                    <a:pt x="15" y="0"/>
                  </a:cubicBezTo>
                  <a:cubicBezTo>
                    <a:pt x="5" y="0"/>
                    <a:pt x="0" y="13"/>
                    <a:pt x="6" y="20"/>
                  </a:cubicBezTo>
                  <a:cubicBezTo>
                    <a:pt x="8" y="23"/>
                    <a:pt x="12" y="20"/>
                    <a:pt x="11" y="17"/>
                  </a:cubicBezTo>
                  <a:cubicBezTo>
                    <a:pt x="10" y="14"/>
                    <a:pt x="12" y="9"/>
                    <a:pt x="16" y="9"/>
                  </a:cubicBezTo>
                  <a:cubicBezTo>
                    <a:pt x="22" y="9"/>
                    <a:pt x="20" y="16"/>
                    <a:pt x="22" y="19"/>
                  </a:cubicBezTo>
                  <a:cubicBezTo>
                    <a:pt x="23" y="19"/>
                    <a:pt x="24" y="20"/>
                    <a:pt x="25" y="19"/>
                  </a:cubicBezTo>
                  <a:cubicBezTo>
                    <a:pt x="30" y="18"/>
                    <a:pt x="29" y="11"/>
                    <a:pt x="2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560763" y="2955925"/>
              <a:ext cx="112713" cy="68262"/>
            </a:xfrm>
            <a:custGeom>
              <a:avLst/>
              <a:gdLst>
                <a:gd name="T0" fmla="*/ 14 w 30"/>
                <a:gd name="T1" fmla="*/ 1 h 18"/>
                <a:gd name="T2" fmla="*/ 0 w 30"/>
                <a:gd name="T3" fmla="*/ 14 h 18"/>
                <a:gd name="T4" fmla="*/ 5 w 30"/>
                <a:gd name="T5" fmla="*/ 15 h 18"/>
                <a:gd name="T6" fmla="*/ 14 w 30"/>
                <a:gd name="T7" fmla="*/ 9 h 18"/>
                <a:gd name="T8" fmla="*/ 20 w 30"/>
                <a:gd name="T9" fmla="*/ 17 h 18"/>
                <a:gd name="T10" fmla="*/ 25 w 30"/>
                <a:gd name="T11" fmla="*/ 17 h 18"/>
                <a:gd name="T12" fmla="*/ 14 w 30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8">
                  <a:moveTo>
                    <a:pt x="14" y="1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17"/>
                    <a:pt x="4" y="18"/>
                    <a:pt x="5" y="15"/>
                  </a:cubicBezTo>
                  <a:cubicBezTo>
                    <a:pt x="6" y="12"/>
                    <a:pt x="10" y="8"/>
                    <a:pt x="14" y="9"/>
                  </a:cubicBezTo>
                  <a:cubicBezTo>
                    <a:pt x="18" y="10"/>
                    <a:pt x="18" y="14"/>
                    <a:pt x="20" y="17"/>
                  </a:cubicBezTo>
                  <a:cubicBezTo>
                    <a:pt x="22" y="18"/>
                    <a:pt x="24" y="18"/>
                    <a:pt x="25" y="17"/>
                  </a:cubicBezTo>
                  <a:cubicBezTo>
                    <a:pt x="30" y="10"/>
                    <a:pt x="21" y="1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8" name="Freeform 33"/>
            <p:cNvSpPr>
              <a:spLocks/>
            </p:cNvSpPr>
            <p:nvPr/>
          </p:nvSpPr>
          <p:spPr bwMode="auto">
            <a:xfrm>
              <a:off x="3403600" y="3005138"/>
              <a:ext cx="71438" cy="63500"/>
            </a:xfrm>
            <a:custGeom>
              <a:avLst/>
              <a:gdLst>
                <a:gd name="T0" fmla="*/ 18 w 19"/>
                <a:gd name="T1" fmla="*/ 10 h 17"/>
                <a:gd name="T2" fmla="*/ 14 w 19"/>
                <a:gd name="T3" fmla="*/ 8 h 17"/>
                <a:gd name="T4" fmla="*/ 9 w 19"/>
                <a:gd name="T5" fmla="*/ 9 h 17"/>
                <a:gd name="T6" fmla="*/ 13 w 19"/>
                <a:gd name="T7" fmla="*/ 5 h 17"/>
                <a:gd name="T8" fmla="*/ 14 w 19"/>
                <a:gd name="T9" fmla="*/ 2 h 17"/>
                <a:gd name="T10" fmla="*/ 10 w 19"/>
                <a:gd name="T11" fmla="*/ 0 h 17"/>
                <a:gd name="T12" fmla="*/ 5 w 19"/>
                <a:gd name="T13" fmla="*/ 2 h 17"/>
                <a:gd name="T14" fmla="*/ 3 w 19"/>
                <a:gd name="T15" fmla="*/ 13 h 17"/>
                <a:gd name="T16" fmla="*/ 11 w 19"/>
                <a:gd name="T17" fmla="*/ 17 h 17"/>
                <a:gd name="T18" fmla="*/ 18 w 19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7">
                  <a:moveTo>
                    <a:pt x="18" y="10"/>
                  </a:moveTo>
                  <a:cubicBezTo>
                    <a:pt x="18" y="8"/>
                    <a:pt x="16" y="8"/>
                    <a:pt x="14" y="8"/>
                  </a:cubicBezTo>
                  <a:cubicBezTo>
                    <a:pt x="13" y="9"/>
                    <a:pt x="10" y="11"/>
                    <a:pt x="9" y="9"/>
                  </a:cubicBezTo>
                  <a:cubicBezTo>
                    <a:pt x="7" y="7"/>
                    <a:pt x="11" y="4"/>
                    <a:pt x="13" y="5"/>
                  </a:cubicBezTo>
                  <a:cubicBezTo>
                    <a:pt x="14" y="5"/>
                    <a:pt x="15" y="3"/>
                    <a:pt x="14" y="2"/>
                  </a:cubicBezTo>
                  <a:cubicBezTo>
                    <a:pt x="13" y="1"/>
                    <a:pt x="12" y="0"/>
                    <a:pt x="10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2" y="5"/>
                    <a:pt x="0" y="9"/>
                    <a:pt x="3" y="13"/>
                  </a:cubicBezTo>
                  <a:cubicBezTo>
                    <a:pt x="4" y="15"/>
                    <a:pt x="8" y="17"/>
                    <a:pt x="11" y="17"/>
                  </a:cubicBezTo>
                  <a:cubicBezTo>
                    <a:pt x="15" y="16"/>
                    <a:pt x="19" y="14"/>
                    <a:pt x="1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9" name="Freeform 34"/>
            <p:cNvSpPr>
              <a:spLocks/>
            </p:cNvSpPr>
            <p:nvPr/>
          </p:nvSpPr>
          <p:spPr bwMode="auto">
            <a:xfrm>
              <a:off x="3395663" y="3084513"/>
              <a:ext cx="138113" cy="47625"/>
            </a:xfrm>
            <a:custGeom>
              <a:avLst/>
              <a:gdLst>
                <a:gd name="T0" fmla="*/ 34 w 37"/>
                <a:gd name="T1" fmla="*/ 1 h 13"/>
                <a:gd name="T2" fmla="*/ 20 w 37"/>
                <a:gd name="T3" fmla="*/ 6 h 13"/>
                <a:gd name="T4" fmla="*/ 3 w 37"/>
                <a:gd name="T5" fmla="*/ 5 h 13"/>
                <a:gd name="T6" fmla="*/ 2 w 37"/>
                <a:gd name="T7" fmla="*/ 8 h 13"/>
                <a:gd name="T8" fmla="*/ 36 w 37"/>
                <a:gd name="T9" fmla="*/ 3 h 13"/>
                <a:gd name="T10" fmla="*/ 34 w 37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">
                  <a:moveTo>
                    <a:pt x="34" y="1"/>
                  </a:moveTo>
                  <a:cubicBezTo>
                    <a:pt x="29" y="3"/>
                    <a:pt x="25" y="5"/>
                    <a:pt x="20" y="6"/>
                  </a:cubicBezTo>
                  <a:cubicBezTo>
                    <a:pt x="14" y="7"/>
                    <a:pt x="9" y="7"/>
                    <a:pt x="3" y="5"/>
                  </a:cubicBezTo>
                  <a:cubicBezTo>
                    <a:pt x="1" y="4"/>
                    <a:pt x="0" y="7"/>
                    <a:pt x="2" y="8"/>
                  </a:cubicBezTo>
                  <a:cubicBezTo>
                    <a:pt x="12" y="13"/>
                    <a:pt x="28" y="13"/>
                    <a:pt x="36" y="3"/>
                  </a:cubicBezTo>
                  <a:cubicBezTo>
                    <a:pt x="37" y="2"/>
                    <a:pt x="35" y="0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57" name="圆角矩形 2056"/>
          <p:cNvSpPr/>
          <p:nvPr/>
        </p:nvSpPr>
        <p:spPr>
          <a:xfrm>
            <a:off x="406574" y="2867495"/>
            <a:ext cx="2088232" cy="40293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altLang="zh-CN" sz="2000" b="1" dirty="0" err="1"/>
              <a:t>Kiểm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tra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bài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cũ</a:t>
            </a:r>
            <a:endParaRPr lang="zh-CN" altLang="en-US" sz="2000" b="1" dirty="0"/>
          </a:p>
        </p:txBody>
      </p:sp>
      <p:grpSp>
        <p:nvGrpSpPr>
          <p:cNvPr id="2063" name="组合 2062"/>
          <p:cNvGrpSpPr/>
          <p:nvPr/>
        </p:nvGrpSpPr>
        <p:grpSpPr>
          <a:xfrm>
            <a:off x="694605" y="1830375"/>
            <a:ext cx="1549396" cy="878546"/>
            <a:chOff x="729386" y="1830374"/>
            <a:chExt cx="1549396" cy="878545"/>
          </a:xfrm>
        </p:grpSpPr>
        <p:sp>
          <p:nvSpPr>
            <p:cNvPr id="41" name="Freeform 76"/>
            <p:cNvSpPr>
              <a:spLocks noEditPoints="1"/>
            </p:cNvSpPr>
            <p:nvPr/>
          </p:nvSpPr>
          <p:spPr bwMode="auto">
            <a:xfrm>
              <a:off x="729386" y="1830374"/>
              <a:ext cx="1549396" cy="834290"/>
            </a:xfrm>
            <a:custGeom>
              <a:avLst/>
              <a:gdLst>
                <a:gd name="T0" fmla="*/ 760 w 875"/>
                <a:gd name="T1" fmla="*/ 271 h 471"/>
                <a:gd name="T2" fmla="*/ 726 w 875"/>
                <a:gd name="T3" fmla="*/ 241 h 471"/>
                <a:gd name="T4" fmla="*/ 516 w 875"/>
                <a:gd name="T5" fmla="*/ 125 h 471"/>
                <a:gd name="T6" fmla="*/ 406 w 875"/>
                <a:gd name="T7" fmla="*/ 10 h 471"/>
                <a:gd name="T8" fmla="*/ 172 w 875"/>
                <a:gd name="T9" fmla="*/ 159 h 471"/>
                <a:gd name="T10" fmla="*/ 146 w 875"/>
                <a:gd name="T11" fmla="*/ 308 h 471"/>
                <a:gd name="T12" fmla="*/ 125 w 875"/>
                <a:gd name="T13" fmla="*/ 315 h 471"/>
                <a:gd name="T14" fmla="*/ 11 w 875"/>
                <a:gd name="T15" fmla="*/ 374 h 471"/>
                <a:gd name="T16" fmla="*/ 469 w 875"/>
                <a:gd name="T17" fmla="*/ 452 h 471"/>
                <a:gd name="T18" fmla="*/ 712 w 875"/>
                <a:gd name="T19" fmla="*/ 427 h 471"/>
                <a:gd name="T20" fmla="*/ 609 w 875"/>
                <a:gd name="T21" fmla="*/ 440 h 471"/>
                <a:gd name="T22" fmla="*/ 393 w 875"/>
                <a:gd name="T23" fmla="*/ 440 h 471"/>
                <a:gd name="T24" fmla="*/ 76 w 875"/>
                <a:gd name="T25" fmla="*/ 427 h 471"/>
                <a:gd name="T26" fmla="*/ 99 w 875"/>
                <a:gd name="T27" fmla="*/ 323 h 471"/>
                <a:gd name="T28" fmla="*/ 159 w 875"/>
                <a:gd name="T29" fmla="*/ 353 h 471"/>
                <a:gd name="T30" fmla="*/ 156 w 875"/>
                <a:gd name="T31" fmla="*/ 318 h 471"/>
                <a:gd name="T32" fmla="*/ 212 w 875"/>
                <a:gd name="T33" fmla="*/ 115 h 471"/>
                <a:gd name="T34" fmla="*/ 499 w 875"/>
                <a:gd name="T35" fmla="*/ 101 h 471"/>
                <a:gd name="T36" fmla="*/ 487 w 875"/>
                <a:gd name="T37" fmla="*/ 132 h 471"/>
                <a:gd name="T38" fmla="*/ 505 w 875"/>
                <a:gd name="T39" fmla="*/ 199 h 471"/>
                <a:gd name="T40" fmla="*/ 532 w 875"/>
                <a:gd name="T41" fmla="*/ 135 h 471"/>
                <a:gd name="T42" fmla="*/ 712 w 875"/>
                <a:gd name="T43" fmla="*/ 251 h 471"/>
                <a:gd name="T44" fmla="*/ 644 w 875"/>
                <a:gd name="T45" fmla="*/ 309 h 471"/>
                <a:gd name="T46" fmla="*/ 701 w 875"/>
                <a:gd name="T47" fmla="*/ 296 h 471"/>
                <a:gd name="T48" fmla="*/ 746 w 875"/>
                <a:gd name="T49" fmla="*/ 284 h 471"/>
                <a:gd name="T50" fmla="*/ 814 w 875"/>
                <a:gd name="T51" fmla="*/ 388 h 471"/>
                <a:gd name="T52" fmla="*/ 711 w 875"/>
                <a:gd name="T53" fmla="*/ 418 h 471"/>
                <a:gd name="T54" fmla="*/ 834 w 875"/>
                <a:gd name="T55" fmla="*/ 392 h 471"/>
                <a:gd name="T56" fmla="*/ 177 w 875"/>
                <a:gd name="T57" fmla="*/ 353 h 471"/>
                <a:gd name="T58" fmla="*/ 158 w 875"/>
                <a:gd name="T59" fmla="*/ 327 h 471"/>
                <a:gd name="T60" fmla="*/ 177 w 875"/>
                <a:gd name="T61" fmla="*/ 353 h 471"/>
                <a:gd name="T62" fmla="*/ 449 w 875"/>
                <a:gd name="T63" fmla="*/ 194 h 471"/>
                <a:gd name="T64" fmla="*/ 507 w 875"/>
                <a:gd name="T65" fmla="*/ 13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5" h="471">
                  <a:moveTo>
                    <a:pt x="858" y="311"/>
                  </a:moveTo>
                  <a:cubicBezTo>
                    <a:pt x="839" y="277"/>
                    <a:pt x="794" y="273"/>
                    <a:pt x="760" y="271"/>
                  </a:cubicBezTo>
                  <a:cubicBezTo>
                    <a:pt x="745" y="271"/>
                    <a:pt x="731" y="271"/>
                    <a:pt x="718" y="273"/>
                  </a:cubicBezTo>
                  <a:cubicBezTo>
                    <a:pt x="724" y="262"/>
                    <a:pt x="729" y="250"/>
                    <a:pt x="726" y="241"/>
                  </a:cubicBezTo>
                  <a:cubicBezTo>
                    <a:pt x="713" y="192"/>
                    <a:pt x="675" y="160"/>
                    <a:pt x="630" y="140"/>
                  </a:cubicBezTo>
                  <a:cubicBezTo>
                    <a:pt x="595" y="125"/>
                    <a:pt x="554" y="119"/>
                    <a:pt x="516" y="125"/>
                  </a:cubicBezTo>
                  <a:cubicBezTo>
                    <a:pt x="514" y="114"/>
                    <a:pt x="511" y="103"/>
                    <a:pt x="508" y="93"/>
                  </a:cubicBezTo>
                  <a:cubicBezTo>
                    <a:pt x="491" y="48"/>
                    <a:pt x="452" y="19"/>
                    <a:pt x="406" y="10"/>
                  </a:cubicBezTo>
                  <a:cubicBezTo>
                    <a:pt x="357" y="0"/>
                    <a:pt x="310" y="17"/>
                    <a:pt x="270" y="44"/>
                  </a:cubicBezTo>
                  <a:cubicBezTo>
                    <a:pt x="229" y="73"/>
                    <a:pt x="196" y="115"/>
                    <a:pt x="172" y="159"/>
                  </a:cubicBezTo>
                  <a:cubicBezTo>
                    <a:pt x="161" y="180"/>
                    <a:pt x="151" y="202"/>
                    <a:pt x="146" y="225"/>
                  </a:cubicBezTo>
                  <a:cubicBezTo>
                    <a:pt x="141" y="253"/>
                    <a:pt x="147" y="280"/>
                    <a:pt x="146" y="308"/>
                  </a:cubicBezTo>
                  <a:cubicBezTo>
                    <a:pt x="146" y="311"/>
                    <a:pt x="146" y="314"/>
                    <a:pt x="146" y="317"/>
                  </a:cubicBezTo>
                  <a:cubicBezTo>
                    <a:pt x="137" y="316"/>
                    <a:pt x="129" y="315"/>
                    <a:pt x="125" y="315"/>
                  </a:cubicBezTo>
                  <a:cubicBezTo>
                    <a:pt x="101" y="312"/>
                    <a:pt x="82" y="312"/>
                    <a:pt x="60" y="322"/>
                  </a:cubicBezTo>
                  <a:cubicBezTo>
                    <a:pt x="37" y="332"/>
                    <a:pt x="19" y="350"/>
                    <a:pt x="11" y="374"/>
                  </a:cubicBezTo>
                  <a:cubicBezTo>
                    <a:pt x="0" y="412"/>
                    <a:pt x="38" y="428"/>
                    <a:pt x="68" y="436"/>
                  </a:cubicBezTo>
                  <a:cubicBezTo>
                    <a:pt x="198" y="471"/>
                    <a:pt x="336" y="447"/>
                    <a:pt x="469" y="452"/>
                  </a:cubicBezTo>
                  <a:cubicBezTo>
                    <a:pt x="511" y="454"/>
                    <a:pt x="552" y="454"/>
                    <a:pt x="594" y="451"/>
                  </a:cubicBezTo>
                  <a:cubicBezTo>
                    <a:pt x="635" y="447"/>
                    <a:pt x="674" y="445"/>
                    <a:pt x="712" y="427"/>
                  </a:cubicBezTo>
                  <a:cubicBezTo>
                    <a:pt x="714" y="426"/>
                    <a:pt x="712" y="423"/>
                    <a:pt x="710" y="424"/>
                  </a:cubicBezTo>
                  <a:cubicBezTo>
                    <a:pt x="677" y="436"/>
                    <a:pt x="644" y="436"/>
                    <a:pt x="609" y="440"/>
                  </a:cubicBezTo>
                  <a:cubicBezTo>
                    <a:pt x="571" y="444"/>
                    <a:pt x="532" y="444"/>
                    <a:pt x="493" y="443"/>
                  </a:cubicBezTo>
                  <a:cubicBezTo>
                    <a:pt x="460" y="442"/>
                    <a:pt x="427" y="440"/>
                    <a:pt x="393" y="440"/>
                  </a:cubicBezTo>
                  <a:cubicBezTo>
                    <a:pt x="354" y="440"/>
                    <a:pt x="316" y="443"/>
                    <a:pt x="277" y="444"/>
                  </a:cubicBezTo>
                  <a:cubicBezTo>
                    <a:pt x="210" y="445"/>
                    <a:pt x="141" y="443"/>
                    <a:pt x="76" y="427"/>
                  </a:cubicBezTo>
                  <a:cubicBezTo>
                    <a:pt x="56" y="422"/>
                    <a:pt x="28" y="416"/>
                    <a:pt x="21" y="394"/>
                  </a:cubicBezTo>
                  <a:cubicBezTo>
                    <a:pt x="9" y="355"/>
                    <a:pt x="68" y="324"/>
                    <a:pt x="99" y="323"/>
                  </a:cubicBezTo>
                  <a:cubicBezTo>
                    <a:pt x="114" y="323"/>
                    <a:pt x="131" y="324"/>
                    <a:pt x="147" y="326"/>
                  </a:cubicBezTo>
                  <a:cubicBezTo>
                    <a:pt x="149" y="336"/>
                    <a:pt x="152" y="345"/>
                    <a:pt x="159" y="353"/>
                  </a:cubicBezTo>
                  <a:cubicBezTo>
                    <a:pt x="167" y="362"/>
                    <a:pt x="189" y="370"/>
                    <a:pt x="199" y="360"/>
                  </a:cubicBezTo>
                  <a:cubicBezTo>
                    <a:pt x="223" y="333"/>
                    <a:pt x="186" y="323"/>
                    <a:pt x="156" y="318"/>
                  </a:cubicBezTo>
                  <a:cubicBezTo>
                    <a:pt x="155" y="307"/>
                    <a:pt x="157" y="296"/>
                    <a:pt x="155" y="285"/>
                  </a:cubicBezTo>
                  <a:cubicBezTo>
                    <a:pt x="147" y="221"/>
                    <a:pt x="175" y="165"/>
                    <a:pt x="212" y="115"/>
                  </a:cubicBezTo>
                  <a:cubicBezTo>
                    <a:pt x="247" y="69"/>
                    <a:pt x="295" y="30"/>
                    <a:pt x="353" y="19"/>
                  </a:cubicBezTo>
                  <a:cubicBezTo>
                    <a:pt x="414" y="7"/>
                    <a:pt x="480" y="41"/>
                    <a:pt x="499" y="101"/>
                  </a:cubicBezTo>
                  <a:cubicBezTo>
                    <a:pt x="502" y="109"/>
                    <a:pt x="504" y="118"/>
                    <a:pt x="505" y="127"/>
                  </a:cubicBezTo>
                  <a:cubicBezTo>
                    <a:pt x="499" y="128"/>
                    <a:pt x="493" y="130"/>
                    <a:pt x="487" y="132"/>
                  </a:cubicBezTo>
                  <a:cubicBezTo>
                    <a:pt x="448" y="144"/>
                    <a:pt x="432" y="169"/>
                    <a:pt x="438" y="209"/>
                  </a:cubicBezTo>
                  <a:cubicBezTo>
                    <a:pt x="444" y="245"/>
                    <a:pt x="493" y="216"/>
                    <a:pt x="505" y="199"/>
                  </a:cubicBezTo>
                  <a:cubicBezTo>
                    <a:pt x="516" y="182"/>
                    <a:pt x="519" y="159"/>
                    <a:pt x="517" y="136"/>
                  </a:cubicBezTo>
                  <a:cubicBezTo>
                    <a:pt x="522" y="136"/>
                    <a:pt x="527" y="135"/>
                    <a:pt x="532" y="135"/>
                  </a:cubicBezTo>
                  <a:cubicBezTo>
                    <a:pt x="579" y="132"/>
                    <a:pt x="627" y="146"/>
                    <a:pt x="665" y="174"/>
                  </a:cubicBezTo>
                  <a:cubicBezTo>
                    <a:pt x="687" y="189"/>
                    <a:pt x="719" y="222"/>
                    <a:pt x="712" y="251"/>
                  </a:cubicBezTo>
                  <a:cubicBezTo>
                    <a:pt x="711" y="260"/>
                    <a:pt x="707" y="269"/>
                    <a:pt x="701" y="276"/>
                  </a:cubicBezTo>
                  <a:cubicBezTo>
                    <a:pt x="681" y="282"/>
                    <a:pt x="663" y="292"/>
                    <a:pt x="644" y="309"/>
                  </a:cubicBezTo>
                  <a:cubicBezTo>
                    <a:pt x="640" y="312"/>
                    <a:pt x="642" y="320"/>
                    <a:pt x="648" y="320"/>
                  </a:cubicBezTo>
                  <a:cubicBezTo>
                    <a:pt x="669" y="319"/>
                    <a:pt x="686" y="310"/>
                    <a:pt x="701" y="296"/>
                  </a:cubicBezTo>
                  <a:cubicBezTo>
                    <a:pt x="703" y="294"/>
                    <a:pt x="705" y="291"/>
                    <a:pt x="708" y="288"/>
                  </a:cubicBezTo>
                  <a:cubicBezTo>
                    <a:pt x="719" y="285"/>
                    <a:pt x="732" y="284"/>
                    <a:pt x="746" y="284"/>
                  </a:cubicBezTo>
                  <a:cubicBezTo>
                    <a:pt x="778" y="285"/>
                    <a:pt x="816" y="286"/>
                    <a:pt x="840" y="310"/>
                  </a:cubicBezTo>
                  <a:cubicBezTo>
                    <a:pt x="871" y="341"/>
                    <a:pt x="842" y="372"/>
                    <a:pt x="814" y="388"/>
                  </a:cubicBezTo>
                  <a:cubicBezTo>
                    <a:pt x="782" y="407"/>
                    <a:pt x="748" y="407"/>
                    <a:pt x="712" y="406"/>
                  </a:cubicBezTo>
                  <a:cubicBezTo>
                    <a:pt x="705" y="406"/>
                    <a:pt x="704" y="417"/>
                    <a:pt x="711" y="418"/>
                  </a:cubicBezTo>
                  <a:cubicBezTo>
                    <a:pt x="737" y="419"/>
                    <a:pt x="762" y="420"/>
                    <a:pt x="788" y="416"/>
                  </a:cubicBezTo>
                  <a:cubicBezTo>
                    <a:pt x="803" y="413"/>
                    <a:pt x="821" y="400"/>
                    <a:pt x="834" y="392"/>
                  </a:cubicBezTo>
                  <a:cubicBezTo>
                    <a:pt x="864" y="372"/>
                    <a:pt x="875" y="343"/>
                    <a:pt x="858" y="311"/>
                  </a:cubicBezTo>
                  <a:close/>
                  <a:moveTo>
                    <a:pt x="177" y="353"/>
                  </a:moveTo>
                  <a:cubicBezTo>
                    <a:pt x="170" y="350"/>
                    <a:pt x="165" y="346"/>
                    <a:pt x="162" y="340"/>
                  </a:cubicBezTo>
                  <a:cubicBezTo>
                    <a:pt x="160" y="336"/>
                    <a:pt x="158" y="332"/>
                    <a:pt x="158" y="327"/>
                  </a:cubicBezTo>
                  <a:cubicBezTo>
                    <a:pt x="167" y="329"/>
                    <a:pt x="176" y="331"/>
                    <a:pt x="184" y="333"/>
                  </a:cubicBezTo>
                  <a:cubicBezTo>
                    <a:pt x="182" y="340"/>
                    <a:pt x="179" y="346"/>
                    <a:pt x="177" y="353"/>
                  </a:cubicBezTo>
                  <a:close/>
                  <a:moveTo>
                    <a:pt x="478" y="209"/>
                  </a:moveTo>
                  <a:cubicBezTo>
                    <a:pt x="462" y="218"/>
                    <a:pt x="448" y="213"/>
                    <a:pt x="449" y="194"/>
                  </a:cubicBezTo>
                  <a:cubicBezTo>
                    <a:pt x="449" y="182"/>
                    <a:pt x="449" y="169"/>
                    <a:pt x="457" y="160"/>
                  </a:cubicBezTo>
                  <a:cubicBezTo>
                    <a:pt x="469" y="148"/>
                    <a:pt x="488" y="141"/>
                    <a:pt x="507" y="138"/>
                  </a:cubicBezTo>
                  <a:cubicBezTo>
                    <a:pt x="509" y="166"/>
                    <a:pt x="502" y="196"/>
                    <a:pt x="478" y="20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058" name="TextBox 2057"/>
            <p:cNvSpPr txBox="1"/>
            <p:nvPr/>
          </p:nvSpPr>
          <p:spPr>
            <a:xfrm>
              <a:off x="1156635" y="2062589"/>
              <a:ext cx="652743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2"/>
                  </a:solidFill>
                </a:rPr>
                <a:t>01</a:t>
              </a:r>
              <a:endParaRPr lang="zh-CN" altLang="en-US" sz="3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8" name="圆角矩形 47"/>
          <p:cNvSpPr/>
          <p:nvPr/>
        </p:nvSpPr>
        <p:spPr>
          <a:xfrm>
            <a:off x="2728831" y="2867495"/>
            <a:ext cx="2088232" cy="40293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altLang="zh-CN" sz="1700" b="1" dirty="0" err="1"/>
              <a:t>Rẽ</a:t>
            </a:r>
            <a:r>
              <a:rPr lang="en-US" altLang="zh-CN" sz="1700" b="1" dirty="0"/>
              <a:t> </a:t>
            </a:r>
            <a:r>
              <a:rPr lang="en-US" altLang="zh-CN" sz="1700" b="1" dirty="0" err="1"/>
              <a:t>nhánh</a:t>
            </a:r>
            <a:r>
              <a:rPr lang="en-US" altLang="zh-CN" sz="1700" b="1" dirty="0"/>
              <a:t> </a:t>
            </a:r>
            <a:r>
              <a:rPr lang="en-US" altLang="zh-CN" sz="1700" b="1" dirty="0" err="1"/>
              <a:t>dạng</a:t>
            </a:r>
            <a:r>
              <a:rPr lang="en-US" altLang="zh-CN" sz="1700" b="1" dirty="0"/>
              <a:t> </a:t>
            </a:r>
            <a:r>
              <a:rPr lang="en-US" altLang="zh-CN" sz="1700" b="1" dirty="0" err="1"/>
              <a:t>thiếu</a:t>
            </a:r>
            <a:endParaRPr lang="zh-CN" altLang="en-US" sz="1700" b="1" dirty="0"/>
          </a:p>
        </p:txBody>
      </p:sp>
      <p:grpSp>
        <p:nvGrpSpPr>
          <p:cNvPr id="2062" name="组合 2061"/>
          <p:cNvGrpSpPr/>
          <p:nvPr/>
        </p:nvGrpSpPr>
        <p:grpSpPr>
          <a:xfrm>
            <a:off x="3031944" y="1829258"/>
            <a:ext cx="1404585" cy="879667"/>
            <a:chOff x="3031943" y="1829253"/>
            <a:chExt cx="1404585" cy="879667"/>
          </a:xfrm>
        </p:grpSpPr>
        <p:sp>
          <p:nvSpPr>
            <p:cNvPr id="42" name="Freeform 74"/>
            <p:cNvSpPr>
              <a:spLocks noEditPoints="1"/>
            </p:cNvSpPr>
            <p:nvPr/>
          </p:nvSpPr>
          <p:spPr bwMode="auto">
            <a:xfrm>
              <a:off x="3031943" y="1829253"/>
              <a:ext cx="1404585" cy="836532"/>
            </a:xfrm>
            <a:custGeom>
              <a:avLst/>
              <a:gdLst>
                <a:gd name="T0" fmla="*/ 746 w 784"/>
                <a:gd name="T1" fmla="*/ 339 h 467"/>
                <a:gd name="T2" fmla="*/ 670 w 784"/>
                <a:gd name="T3" fmla="*/ 311 h 467"/>
                <a:gd name="T4" fmla="*/ 690 w 784"/>
                <a:gd name="T5" fmla="*/ 194 h 467"/>
                <a:gd name="T6" fmla="*/ 579 w 784"/>
                <a:gd name="T7" fmla="*/ 173 h 467"/>
                <a:gd name="T8" fmla="*/ 561 w 784"/>
                <a:gd name="T9" fmla="*/ 95 h 467"/>
                <a:gd name="T10" fmla="*/ 460 w 784"/>
                <a:gd name="T11" fmla="*/ 93 h 467"/>
                <a:gd name="T12" fmla="*/ 382 w 784"/>
                <a:gd name="T13" fmla="*/ 14 h 467"/>
                <a:gd name="T14" fmla="*/ 237 w 784"/>
                <a:gd name="T15" fmla="*/ 160 h 467"/>
                <a:gd name="T16" fmla="*/ 96 w 784"/>
                <a:gd name="T17" fmla="*/ 173 h 467"/>
                <a:gd name="T18" fmla="*/ 67 w 784"/>
                <a:gd name="T19" fmla="*/ 317 h 467"/>
                <a:gd name="T20" fmla="*/ 15 w 784"/>
                <a:gd name="T21" fmla="*/ 350 h 467"/>
                <a:gd name="T22" fmla="*/ 78 w 784"/>
                <a:gd name="T23" fmla="*/ 437 h 467"/>
                <a:gd name="T24" fmla="*/ 126 w 784"/>
                <a:gd name="T25" fmla="*/ 448 h 467"/>
                <a:gd name="T26" fmla="*/ 241 w 784"/>
                <a:gd name="T27" fmla="*/ 452 h 467"/>
                <a:gd name="T28" fmla="*/ 481 w 784"/>
                <a:gd name="T29" fmla="*/ 438 h 467"/>
                <a:gd name="T30" fmla="*/ 537 w 784"/>
                <a:gd name="T31" fmla="*/ 435 h 467"/>
                <a:gd name="T32" fmla="*/ 644 w 784"/>
                <a:gd name="T33" fmla="*/ 464 h 467"/>
                <a:gd name="T34" fmla="*/ 781 w 784"/>
                <a:gd name="T35" fmla="*/ 382 h 467"/>
                <a:gd name="T36" fmla="*/ 640 w 784"/>
                <a:gd name="T37" fmla="*/ 453 h 467"/>
                <a:gd name="T38" fmla="*/ 585 w 784"/>
                <a:gd name="T39" fmla="*/ 434 h 467"/>
                <a:gd name="T40" fmla="*/ 589 w 784"/>
                <a:gd name="T41" fmla="*/ 426 h 467"/>
                <a:gd name="T42" fmla="*/ 578 w 784"/>
                <a:gd name="T43" fmla="*/ 420 h 467"/>
                <a:gd name="T44" fmla="*/ 551 w 784"/>
                <a:gd name="T45" fmla="*/ 426 h 467"/>
                <a:gd name="T46" fmla="*/ 483 w 784"/>
                <a:gd name="T47" fmla="*/ 427 h 467"/>
                <a:gd name="T48" fmla="*/ 355 w 784"/>
                <a:gd name="T49" fmla="*/ 435 h 467"/>
                <a:gd name="T50" fmla="*/ 119 w 784"/>
                <a:gd name="T51" fmla="*/ 435 h 467"/>
                <a:gd name="T52" fmla="*/ 24 w 784"/>
                <a:gd name="T53" fmla="*/ 388 h 467"/>
                <a:gd name="T54" fmla="*/ 62 w 784"/>
                <a:gd name="T55" fmla="*/ 330 h 467"/>
                <a:gd name="T56" fmla="*/ 73 w 784"/>
                <a:gd name="T57" fmla="*/ 330 h 467"/>
                <a:gd name="T58" fmla="*/ 127 w 784"/>
                <a:gd name="T59" fmla="*/ 317 h 467"/>
                <a:gd name="T60" fmla="*/ 76 w 784"/>
                <a:gd name="T61" fmla="*/ 313 h 467"/>
                <a:gd name="T62" fmla="*/ 80 w 784"/>
                <a:gd name="T63" fmla="*/ 199 h 467"/>
                <a:gd name="T64" fmla="*/ 236 w 784"/>
                <a:gd name="T65" fmla="*/ 171 h 467"/>
                <a:gd name="T66" fmla="*/ 239 w 784"/>
                <a:gd name="T67" fmla="*/ 219 h 467"/>
                <a:gd name="T68" fmla="*/ 274 w 784"/>
                <a:gd name="T69" fmla="*/ 184 h 467"/>
                <a:gd name="T70" fmla="*/ 250 w 784"/>
                <a:gd name="T71" fmla="*/ 138 h 467"/>
                <a:gd name="T72" fmla="*/ 373 w 784"/>
                <a:gd name="T73" fmla="*/ 23 h 467"/>
                <a:gd name="T74" fmla="*/ 447 w 784"/>
                <a:gd name="T75" fmla="*/ 83 h 467"/>
                <a:gd name="T76" fmla="*/ 416 w 784"/>
                <a:gd name="T77" fmla="*/ 128 h 467"/>
                <a:gd name="T78" fmla="*/ 457 w 784"/>
                <a:gd name="T79" fmla="*/ 143 h 467"/>
                <a:gd name="T80" fmla="*/ 462 w 784"/>
                <a:gd name="T81" fmla="*/ 104 h 467"/>
                <a:gd name="T82" fmla="*/ 568 w 784"/>
                <a:gd name="T83" fmla="*/ 170 h 467"/>
                <a:gd name="T84" fmla="*/ 530 w 784"/>
                <a:gd name="T85" fmla="*/ 208 h 467"/>
                <a:gd name="T86" fmla="*/ 573 w 784"/>
                <a:gd name="T87" fmla="*/ 184 h 467"/>
                <a:gd name="T88" fmla="*/ 680 w 784"/>
                <a:gd name="T89" fmla="*/ 200 h 467"/>
                <a:gd name="T90" fmla="*/ 635 w 784"/>
                <a:gd name="T91" fmla="*/ 313 h 467"/>
                <a:gd name="T92" fmla="*/ 615 w 784"/>
                <a:gd name="T93" fmla="*/ 329 h 467"/>
                <a:gd name="T94" fmla="*/ 671 w 784"/>
                <a:gd name="T95" fmla="*/ 323 h 467"/>
                <a:gd name="T96" fmla="*/ 769 w 784"/>
                <a:gd name="T97" fmla="*/ 380 h 467"/>
                <a:gd name="T98" fmla="*/ 80 w 784"/>
                <a:gd name="T99" fmla="*/ 323 h 467"/>
                <a:gd name="T100" fmla="*/ 116 w 784"/>
                <a:gd name="T101" fmla="*/ 321 h 467"/>
                <a:gd name="T102" fmla="*/ 101 w 784"/>
                <a:gd name="T103" fmla="*/ 339 h 467"/>
                <a:gd name="T104" fmla="*/ 246 w 784"/>
                <a:gd name="T105" fmla="*/ 174 h 467"/>
                <a:gd name="T106" fmla="*/ 252 w 784"/>
                <a:gd name="T107" fmla="*/ 219 h 467"/>
                <a:gd name="T108" fmla="*/ 246 w 784"/>
                <a:gd name="T109" fmla="*/ 174 h 467"/>
                <a:gd name="T110" fmla="*/ 435 w 784"/>
                <a:gd name="T111" fmla="*/ 168 h 467"/>
                <a:gd name="T112" fmla="*/ 439 w 784"/>
                <a:gd name="T113" fmla="*/ 117 h 467"/>
                <a:gd name="T114" fmla="*/ 449 w 784"/>
                <a:gd name="T115" fmla="*/ 130 h 467"/>
                <a:gd name="T116" fmla="*/ 546 w 784"/>
                <a:gd name="T117" fmla="*/ 19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4" h="467">
                  <a:moveTo>
                    <a:pt x="781" y="382"/>
                  </a:moveTo>
                  <a:cubicBezTo>
                    <a:pt x="777" y="362"/>
                    <a:pt x="763" y="348"/>
                    <a:pt x="746" y="339"/>
                  </a:cubicBezTo>
                  <a:cubicBezTo>
                    <a:pt x="726" y="328"/>
                    <a:pt x="705" y="320"/>
                    <a:pt x="683" y="314"/>
                  </a:cubicBezTo>
                  <a:cubicBezTo>
                    <a:pt x="679" y="313"/>
                    <a:pt x="674" y="312"/>
                    <a:pt x="670" y="311"/>
                  </a:cubicBezTo>
                  <a:cubicBezTo>
                    <a:pt x="681" y="305"/>
                    <a:pt x="691" y="297"/>
                    <a:pt x="700" y="286"/>
                  </a:cubicBezTo>
                  <a:cubicBezTo>
                    <a:pt x="720" y="260"/>
                    <a:pt x="713" y="216"/>
                    <a:pt x="690" y="194"/>
                  </a:cubicBezTo>
                  <a:cubicBezTo>
                    <a:pt x="667" y="172"/>
                    <a:pt x="626" y="174"/>
                    <a:pt x="596" y="172"/>
                  </a:cubicBezTo>
                  <a:cubicBezTo>
                    <a:pt x="591" y="172"/>
                    <a:pt x="585" y="172"/>
                    <a:pt x="579" y="173"/>
                  </a:cubicBezTo>
                  <a:cubicBezTo>
                    <a:pt x="579" y="172"/>
                    <a:pt x="579" y="172"/>
                    <a:pt x="579" y="171"/>
                  </a:cubicBezTo>
                  <a:cubicBezTo>
                    <a:pt x="590" y="149"/>
                    <a:pt x="579" y="110"/>
                    <a:pt x="561" y="95"/>
                  </a:cubicBezTo>
                  <a:cubicBezTo>
                    <a:pt x="539" y="77"/>
                    <a:pt x="511" y="79"/>
                    <a:pt x="485" y="85"/>
                  </a:cubicBezTo>
                  <a:cubicBezTo>
                    <a:pt x="477" y="87"/>
                    <a:pt x="468" y="89"/>
                    <a:pt x="460" y="93"/>
                  </a:cubicBezTo>
                  <a:cubicBezTo>
                    <a:pt x="458" y="80"/>
                    <a:pt x="455" y="67"/>
                    <a:pt x="448" y="57"/>
                  </a:cubicBezTo>
                  <a:cubicBezTo>
                    <a:pt x="433" y="34"/>
                    <a:pt x="408" y="21"/>
                    <a:pt x="382" y="14"/>
                  </a:cubicBezTo>
                  <a:cubicBezTo>
                    <a:pt x="327" y="0"/>
                    <a:pt x="277" y="31"/>
                    <a:pt x="255" y="82"/>
                  </a:cubicBezTo>
                  <a:cubicBezTo>
                    <a:pt x="244" y="106"/>
                    <a:pt x="239" y="133"/>
                    <a:pt x="237" y="160"/>
                  </a:cubicBezTo>
                  <a:cubicBezTo>
                    <a:pt x="219" y="155"/>
                    <a:pt x="200" y="154"/>
                    <a:pt x="183" y="153"/>
                  </a:cubicBezTo>
                  <a:cubicBezTo>
                    <a:pt x="151" y="151"/>
                    <a:pt x="122" y="155"/>
                    <a:pt x="96" y="173"/>
                  </a:cubicBezTo>
                  <a:cubicBezTo>
                    <a:pt x="71" y="189"/>
                    <a:pt x="55" y="211"/>
                    <a:pt x="55" y="241"/>
                  </a:cubicBezTo>
                  <a:cubicBezTo>
                    <a:pt x="54" y="266"/>
                    <a:pt x="57" y="293"/>
                    <a:pt x="67" y="317"/>
                  </a:cubicBezTo>
                  <a:cubicBezTo>
                    <a:pt x="61" y="319"/>
                    <a:pt x="54" y="320"/>
                    <a:pt x="49" y="323"/>
                  </a:cubicBezTo>
                  <a:cubicBezTo>
                    <a:pt x="35" y="330"/>
                    <a:pt x="23" y="338"/>
                    <a:pt x="15" y="350"/>
                  </a:cubicBezTo>
                  <a:cubicBezTo>
                    <a:pt x="0" y="373"/>
                    <a:pt x="16" y="403"/>
                    <a:pt x="34" y="419"/>
                  </a:cubicBezTo>
                  <a:cubicBezTo>
                    <a:pt x="47" y="430"/>
                    <a:pt x="62" y="434"/>
                    <a:pt x="78" y="437"/>
                  </a:cubicBezTo>
                  <a:cubicBezTo>
                    <a:pt x="86" y="439"/>
                    <a:pt x="93" y="441"/>
                    <a:pt x="102" y="442"/>
                  </a:cubicBezTo>
                  <a:cubicBezTo>
                    <a:pt x="110" y="443"/>
                    <a:pt x="118" y="447"/>
                    <a:pt x="126" y="448"/>
                  </a:cubicBezTo>
                  <a:cubicBezTo>
                    <a:pt x="144" y="451"/>
                    <a:pt x="163" y="455"/>
                    <a:pt x="181" y="454"/>
                  </a:cubicBezTo>
                  <a:cubicBezTo>
                    <a:pt x="201" y="453"/>
                    <a:pt x="221" y="452"/>
                    <a:pt x="241" y="452"/>
                  </a:cubicBezTo>
                  <a:cubicBezTo>
                    <a:pt x="280" y="450"/>
                    <a:pt x="318" y="448"/>
                    <a:pt x="357" y="446"/>
                  </a:cubicBezTo>
                  <a:cubicBezTo>
                    <a:pt x="399" y="443"/>
                    <a:pt x="440" y="440"/>
                    <a:pt x="481" y="438"/>
                  </a:cubicBezTo>
                  <a:cubicBezTo>
                    <a:pt x="490" y="438"/>
                    <a:pt x="498" y="435"/>
                    <a:pt x="507" y="434"/>
                  </a:cubicBezTo>
                  <a:cubicBezTo>
                    <a:pt x="517" y="433"/>
                    <a:pt x="527" y="434"/>
                    <a:pt x="537" y="435"/>
                  </a:cubicBezTo>
                  <a:cubicBezTo>
                    <a:pt x="541" y="435"/>
                    <a:pt x="545" y="436"/>
                    <a:pt x="549" y="436"/>
                  </a:cubicBezTo>
                  <a:cubicBezTo>
                    <a:pt x="568" y="465"/>
                    <a:pt x="614" y="463"/>
                    <a:pt x="644" y="464"/>
                  </a:cubicBezTo>
                  <a:cubicBezTo>
                    <a:pt x="686" y="467"/>
                    <a:pt x="733" y="460"/>
                    <a:pt x="766" y="432"/>
                  </a:cubicBezTo>
                  <a:cubicBezTo>
                    <a:pt x="781" y="419"/>
                    <a:pt x="784" y="401"/>
                    <a:pt x="781" y="382"/>
                  </a:cubicBezTo>
                  <a:close/>
                  <a:moveTo>
                    <a:pt x="747" y="431"/>
                  </a:moveTo>
                  <a:cubicBezTo>
                    <a:pt x="715" y="451"/>
                    <a:pt x="677" y="455"/>
                    <a:pt x="640" y="453"/>
                  </a:cubicBezTo>
                  <a:cubicBezTo>
                    <a:pt x="617" y="451"/>
                    <a:pt x="585" y="453"/>
                    <a:pt x="566" y="437"/>
                  </a:cubicBezTo>
                  <a:cubicBezTo>
                    <a:pt x="572" y="437"/>
                    <a:pt x="578" y="434"/>
                    <a:pt x="585" y="434"/>
                  </a:cubicBezTo>
                  <a:cubicBezTo>
                    <a:pt x="587" y="434"/>
                    <a:pt x="589" y="432"/>
                    <a:pt x="589" y="430"/>
                  </a:cubicBezTo>
                  <a:cubicBezTo>
                    <a:pt x="589" y="429"/>
                    <a:pt x="589" y="427"/>
                    <a:pt x="589" y="426"/>
                  </a:cubicBezTo>
                  <a:cubicBezTo>
                    <a:pt x="589" y="421"/>
                    <a:pt x="583" y="421"/>
                    <a:pt x="582" y="424"/>
                  </a:cubicBezTo>
                  <a:cubicBezTo>
                    <a:pt x="581" y="422"/>
                    <a:pt x="580" y="420"/>
                    <a:pt x="578" y="420"/>
                  </a:cubicBezTo>
                  <a:cubicBezTo>
                    <a:pt x="569" y="420"/>
                    <a:pt x="562" y="425"/>
                    <a:pt x="553" y="425"/>
                  </a:cubicBezTo>
                  <a:cubicBezTo>
                    <a:pt x="552" y="425"/>
                    <a:pt x="552" y="426"/>
                    <a:pt x="551" y="426"/>
                  </a:cubicBezTo>
                  <a:cubicBezTo>
                    <a:pt x="547" y="425"/>
                    <a:pt x="542" y="425"/>
                    <a:pt x="538" y="425"/>
                  </a:cubicBezTo>
                  <a:cubicBezTo>
                    <a:pt x="519" y="423"/>
                    <a:pt x="502" y="423"/>
                    <a:pt x="483" y="427"/>
                  </a:cubicBezTo>
                  <a:cubicBezTo>
                    <a:pt x="464" y="431"/>
                    <a:pt x="442" y="430"/>
                    <a:pt x="422" y="431"/>
                  </a:cubicBezTo>
                  <a:cubicBezTo>
                    <a:pt x="400" y="432"/>
                    <a:pt x="378" y="434"/>
                    <a:pt x="355" y="435"/>
                  </a:cubicBezTo>
                  <a:cubicBezTo>
                    <a:pt x="314" y="437"/>
                    <a:pt x="273" y="440"/>
                    <a:pt x="232" y="441"/>
                  </a:cubicBezTo>
                  <a:cubicBezTo>
                    <a:pt x="195" y="442"/>
                    <a:pt x="155" y="446"/>
                    <a:pt x="119" y="435"/>
                  </a:cubicBezTo>
                  <a:cubicBezTo>
                    <a:pt x="104" y="430"/>
                    <a:pt x="87" y="428"/>
                    <a:pt x="71" y="425"/>
                  </a:cubicBezTo>
                  <a:cubicBezTo>
                    <a:pt x="49" y="421"/>
                    <a:pt x="35" y="407"/>
                    <a:pt x="24" y="388"/>
                  </a:cubicBezTo>
                  <a:cubicBezTo>
                    <a:pt x="14" y="370"/>
                    <a:pt x="23" y="353"/>
                    <a:pt x="37" y="342"/>
                  </a:cubicBezTo>
                  <a:cubicBezTo>
                    <a:pt x="44" y="336"/>
                    <a:pt x="53" y="333"/>
                    <a:pt x="62" y="330"/>
                  </a:cubicBezTo>
                  <a:cubicBezTo>
                    <a:pt x="65" y="329"/>
                    <a:pt x="68" y="328"/>
                    <a:pt x="71" y="326"/>
                  </a:cubicBezTo>
                  <a:cubicBezTo>
                    <a:pt x="72" y="327"/>
                    <a:pt x="72" y="329"/>
                    <a:pt x="73" y="330"/>
                  </a:cubicBezTo>
                  <a:cubicBezTo>
                    <a:pt x="84" y="351"/>
                    <a:pt x="111" y="356"/>
                    <a:pt x="128" y="338"/>
                  </a:cubicBezTo>
                  <a:cubicBezTo>
                    <a:pt x="134" y="331"/>
                    <a:pt x="133" y="323"/>
                    <a:pt x="127" y="317"/>
                  </a:cubicBezTo>
                  <a:cubicBezTo>
                    <a:pt x="119" y="307"/>
                    <a:pt x="103" y="310"/>
                    <a:pt x="91" y="310"/>
                  </a:cubicBezTo>
                  <a:cubicBezTo>
                    <a:pt x="86" y="310"/>
                    <a:pt x="81" y="311"/>
                    <a:pt x="76" y="313"/>
                  </a:cubicBezTo>
                  <a:cubicBezTo>
                    <a:pt x="74" y="306"/>
                    <a:pt x="72" y="299"/>
                    <a:pt x="71" y="294"/>
                  </a:cubicBezTo>
                  <a:cubicBezTo>
                    <a:pt x="63" y="264"/>
                    <a:pt x="57" y="224"/>
                    <a:pt x="80" y="199"/>
                  </a:cubicBezTo>
                  <a:cubicBezTo>
                    <a:pt x="106" y="172"/>
                    <a:pt x="140" y="160"/>
                    <a:pt x="178" y="163"/>
                  </a:cubicBezTo>
                  <a:cubicBezTo>
                    <a:pt x="194" y="164"/>
                    <a:pt x="217" y="165"/>
                    <a:pt x="236" y="171"/>
                  </a:cubicBezTo>
                  <a:cubicBezTo>
                    <a:pt x="236" y="173"/>
                    <a:pt x="236" y="175"/>
                    <a:pt x="236" y="177"/>
                  </a:cubicBezTo>
                  <a:cubicBezTo>
                    <a:pt x="235" y="191"/>
                    <a:pt x="235" y="206"/>
                    <a:pt x="239" y="219"/>
                  </a:cubicBezTo>
                  <a:cubicBezTo>
                    <a:pt x="243" y="229"/>
                    <a:pt x="254" y="233"/>
                    <a:pt x="264" y="234"/>
                  </a:cubicBezTo>
                  <a:cubicBezTo>
                    <a:pt x="292" y="237"/>
                    <a:pt x="283" y="197"/>
                    <a:pt x="274" y="184"/>
                  </a:cubicBezTo>
                  <a:cubicBezTo>
                    <a:pt x="267" y="174"/>
                    <a:pt x="257" y="168"/>
                    <a:pt x="247" y="163"/>
                  </a:cubicBezTo>
                  <a:cubicBezTo>
                    <a:pt x="248" y="155"/>
                    <a:pt x="249" y="146"/>
                    <a:pt x="250" y="138"/>
                  </a:cubicBezTo>
                  <a:cubicBezTo>
                    <a:pt x="254" y="106"/>
                    <a:pt x="266" y="71"/>
                    <a:pt x="290" y="48"/>
                  </a:cubicBezTo>
                  <a:cubicBezTo>
                    <a:pt x="312" y="26"/>
                    <a:pt x="343" y="17"/>
                    <a:pt x="373" y="23"/>
                  </a:cubicBezTo>
                  <a:cubicBezTo>
                    <a:pt x="388" y="25"/>
                    <a:pt x="403" y="32"/>
                    <a:pt x="416" y="40"/>
                  </a:cubicBezTo>
                  <a:cubicBezTo>
                    <a:pt x="433" y="51"/>
                    <a:pt x="442" y="64"/>
                    <a:pt x="447" y="83"/>
                  </a:cubicBezTo>
                  <a:cubicBezTo>
                    <a:pt x="448" y="88"/>
                    <a:pt x="449" y="93"/>
                    <a:pt x="449" y="98"/>
                  </a:cubicBezTo>
                  <a:cubicBezTo>
                    <a:pt x="436" y="105"/>
                    <a:pt x="424" y="114"/>
                    <a:pt x="416" y="128"/>
                  </a:cubicBezTo>
                  <a:cubicBezTo>
                    <a:pt x="407" y="142"/>
                    <a:pt x="414" y="167"/>
                    <a:pt x="427" y="177"/>
                  </a:cubicBezTo>
                  <a:cubicBezTo>
                    <a:pt x="445" y="191"/>
                    <a:pt x="455" y="152"/>
                    <a:pt x="457" y="143"/>
                  </a:cubicBezTo>
                  <a:cubicBezTo>
                    <a:pt x="459" y="131"/>
                    <a:pt x="461" y="118"/>
                    <a:pt x="460" y="104"/>
                  </a:cubicBezTo>
                  <a:cubicBezTo>
                    <a:pt x="461" y="104"/>
                    <a:pt x="461" y="104"/>
                    <a:pt x="462" y="104"/>
                  </a:cubicBezTo>
                  <a:cubicBezTo>
                    <a:pt x="490" y="91"/>
                    <a:pt x="542" y="79"/>
                    <a:pt x="561" y="112"/>
                  </a:cubicBezTo>
                  <a:cubicBezTo>
                    <a:pt x="571" y="128"/>
                    <a:pt x="577" y="152"/>
                    <a:pt x="568" y="170"/>
                  </a:cubicBezTo>
                  <a:cubicBezTo>
                    <a:pt x="567" y="171"/>
                    <a:pt x="566" y="173"/>
                    <a:pt x="565" y="176"/>
                  </a:cubicBezTo>
                  <a:cubicBezTo>
                    <a:pt x="548" y="181"/>
                    <a:pt x="533" y="191"/>
                    <a:pt x="530" y="208"/>
                  </a:cubicBezTo>
                  <a:cubicBezTo>
                    <a:pt x="530" y="211"/>
                    <a:pt x="532" y="214"/>
                    <a:pt x="535" y="214"/>
                  </a:cubicBezTo>
                  <a:cubicBezTo>
                    <a:pt x="552" y="214"/>
                    <a:pt x="564" y="199"/>
                    <a:pt x="573" y="184"/>
                  </a:cubicBezTo>
                  <a:cubicBezTo>
                    <a:pt x="584" y="181"/>
                    <a:pt x="598" y="183"/>
                    <a:pt x="609" y="184"/>
                  </a:cubicBezTo>
                  <a:cubicBezTo>
                    <a:pt x="633" y="186"/>
                    <a:pt x="660" y="185"/>
                    <a:pt x="680" y="200"/>
                  </a:cubicBezTo>
                  <a:cubicBezTo>
                    <a:pt x="706" y="219"/>
                    <a:pt x="706" y="264"/>
                    <a:pt x="686" y="286"/>
                  </a:cubicBezTo>
                  <a:cubicBezTo>
                    <a:pt x="671" y="301"/>
                    <a:pt x="654" y="309"/>
                    <a:pt x="635" y="313"/>
                  </a:cubicBezTo>
                  <a:cubicBezTo>
                    <a:pt x="628" y="315"/>
                    <a:pt x="620" y="317"/>
                    <a:pt x="613" y="318"/>
                  </a:cubicBezTo>
                  <a:cubicBezTo>
                    <a:pt x="606" y="320"/>
                    <a:pt x="608" y="330"/>
                    <a:pt x="615" y="329"/>
                  </a:cubicBezTo>
                  <a:cubicBezTo>
                    <a:pt x="621" y="328"/>
                    <a:pt x="627" y="327"/>
                    <a:pt x="633" y="325"/>
                  </a:cubicBezTo>
                  <a:cubicBezTo>
                    <a:pt x="646" y="323"/>
                    <a:pt x="658" y="321"/>
                    <a:pt x="671" y="323"/>
                  </a:cubicBezTo>
                  <a:cubicBezTo>
                    <a:pt x="689" y="325"/>
                    <a:pt x="709" y="334"/>
                    <a:pt x="726" y="341"/>
                  </a:cubicBezTo>
                  <a:cubicBezTo>
                    <a:pt x="745" y="349"/>
                    <a:pt x="762" y="360"/>
                    <a:pt x="769" y="380"/>
                  </a:cubicBezTo>
                  <a:cubicBezTo>
                    <a:pt x="776" y="402"/>
                    <a:pt x="766" y="420"/>
                    <a:pt x="747" y="431"/>
                  </a:cubicBezTo>
                  <a:close/>
                  <a:moveTo>
                    <a:pt x="80" y="323"/>
                  </a:moveTo>
                  <a:cubicBezTo>
                    <a:pt x="85" y="321"/>
                    <a:pt x="89" y="320"/>
                    <a:pt x="94" y="320"/>
                  </a:cubicBezTo>
                  <a:cubicBezTo>
                    <a:pt x="101" y="320"/>
                    <a:pt x="109" y="319"/>
                    <a:pt x="116" y="321"/>
                  </a:cubicBezTo>
                  <a:cubicBezTo>
                    <a:pt x="130" y="325"/>
                    <a:pt x="117" y="334"/>
                    <a:pt x="114" y="336"/>
                  </a:cubicBezTo>
                  <a:cubicBezTo>
                    <a:pt x="110" y="338"/>
                    <a:pt x="106" y="339"/>
                    <a:pt x="101" y="339"/>
                  </a:cubicBezTo>
                  <a:cubicBezTo>
                    <a:pt x="92" y="339"/>
                    <a:pt x="85" y="332"/>
                    <a:pt x="80" y="323"/>
                  </a:cubicBezTo>
                  <a:close/>
                  <a:moveTo>
                    <a:pt x="246" y="174"/>
                  </a:moveTo>
                  <a:cubicBezTo>
                    <a:pt x="262" y="181"/>
                    <a:pt x="274" y="194"/>
                    <a:pt x="273" y="215"/>
                  </a:cubicBezTo>
                  <a:cubicBezTo>
                    <a:pt x="273" y="229"/>
                    <a:pt x="258" y="223"/>
                    <a:pt x="252" y="219"/>
                  </a:cubicBezTo>
                  <a:cubicBezTo>
                    <a:pt x="245" y="215"/>
                    <a:pt x="246" y="196"/>
                    <a:pt x="246" y="190"/>
                  </a:cubicBezTo>
                  <a:cubicBezTo>
                    <a:pt x="246" y="185"/>
                    <a:pt x="246" y="179"/>
                    <a:pt x="246" y="174"/>
                  </a:cubicBezTo>
                  <a:close/>
                  <a:moveTo>
                    <a:pt x="449" y="130"/>
                  </a:moveTo>
                  <a:cubicBezTo>
                    <a:pt x="447" y="142"/>
                    <a:pt x="446" y="161"/>
                    <a:pt x="435" y="168"/>
                  </a:cubicBezTo>
                  <a:cubicBezTo>
                    <a:pt x="428" y="172"/>
                    <a:pt x="422" y="144"/>
                    <a:pt x="422" y="140"/>
                  </a:cubicBezTo>
                  <a:cubicBezTo>
                    <a:pt x="421" y="132"/>
                    <a:pt x="433" y="121"/>
                    <a:pt x="439" y="117"/>
                  </a:cubicBezTo>
                  <a:cubicBezTo>
                    <a:pt x="442" y="114"/>
                    <a:pt x="446" y="112"/>
                    <a:pt x="450" y="109"/>
                  </a:cubicBezTo>
                  <a:cubicBezTo>
                    <a:pt x="450" y="116"/>
                    <a:pt x="449" y="123"/>
                    <a:pt x="449" y="130"/>
                  </a:cubicBezTo>
                  <a:close/>
                  <a:moveTo>
                    <a:pt x="552" y="194"/>
                  </a:moveTo>
                  <a:cubicBezTo>
                    <a:pt x="550" y="196"/>
                    <a:pt x="548" y="198"/>
                    <a:pt x="546" y="199"/>
                  </a:cubicBezTo>
                  <a:cubicBezTo>
                    <a:pt x="548" y="198"/>
                    <a:pt x="550" y="196"/>
                    <a:pt x="552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691" y="2062589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</a:rPr>
                <a:t>02</a:t>
              </a:r>
              <a:endParaRPr lang="zh-CN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0" name="圆角矩形 49"/>
          <p:cNvSpPr/>
          <p:nvPr/>
        </p:nvSpPr>
        <p:spPr>
          <a:xfrm>
            <a:off x="5051091" y="2867495"/>
            <a:ext cx="2088232" cy="40293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altLang="zh-CN" sz="1700" b="1" dirty="0" err="1"/>
              <a:t>Rẽ</a:t>
            </a:r>
            <a:r>
              <a:rPr lang="en-US" altLang="zh-CN" sz="1700" b="1" dirty="0"/>
              <a:t> </a:t>
            </a:r>
            <a:r>
              <a:rPr lang="en-US" altLang="zh-CN" sz="1700" b="1" dirty="0" err="1"/>
              <a:t>nhánh</a:t>
            </a:r>
            <a:r>
              <a:rPr lang="en-US" altLang="zh-CN" sz="1700" b="1" dirty="0"/>
              <a:t> </a:t>
            </a:r>
            <a:r>
              <a:rPr lang="en-US" altLang="zh-CN" sz="1700" b="1" dirty="0" err="1"/>
              <a:t>dạng</a:t>
            </a:r>
            <a:r>
              <a:rPr lang="en-US" altLang="zh-CN" sz="1700" b="1" dirty="0"/>
              <a:t> </a:t>
            </a:r>
            <a:r>
              <a:rPr lang="en-US" altLang="zh-CN" sz="1700" b="1" dirty="0" err="1"/>
              <a:t>đủ</a:t>
            </a:r>
            <a:endParaRPr lang="zh-CN" altLang="en-US" sz="1700" b="1" dirty="0"/>
          </a:p>
        </p:txBody>
      </p:sp>
      <p:grpSp>
        <p:nvGrpSpPr>
          <p:cNvPr id="2061" name="组合 2060"/>
          <p:cNvGrpSpPr/>
          <p:nvPr/>
        </p:nvGrpSpPr>
        <p:grpSpPr>
          <a:xfrm>
            <a:off x="5375129" y="1829015"/>
            <a:ext cx="1566395" cy="879906"/>
            <a:chOff x="5052314" y="1829014"/>
            <a:chExt cx="1566395" cy="879905"/>
          </a:xfrm>
        </p:grpSpPr>
        <p:sp>
          <p:nvSpPr>
            <p:cNvPr id="43" name="Freeform 75"/>
            <p:cNvSpPr>
              <a:spLocks noEditPoints="1"/>
            </p:cNvSpPr>
            <p:nvPr/>
          </p:nvSpPr>
          <p:spPr bwMode="auto">
            <a:xfrm>
              <a:off x="5052314" y="1829014"/>
              <a:ext cx="1566395" cy="837011"/>
            </a:xfrm>
            <a:custGeom>
              <a:avLst/>
              <a:gdLst>
                <a:gd name="T0" fmla="*/ 650 w 801"/>
                <a:gd name="T1" fmla="*/ 343 h 428"/>
                <a:gd name="T2" fmla="*/ 729 w 801"/>
                <a:gd name="T3" fmla="*/ 231 h 428"/>
                <a:gd name="T4" fmla="*/ 705 w 801"/>
                <a:gd name="T5" fmla="*/ 204 h 428"/>
                <a:gd name="T6" fmla="*/ 556 w 801"/>
                <a:gd name="T7" fmla="*/ 160 h 428"/>
                <a:gd name="T8" fmla="*/ 557 w 801"/>
                <a:gd name="T9" fmla="*/ 84 h 428"/>
                <a:gd name="T10" fmla="*/ 480 w 801"/>
                <a:gd name="T11" fmla="*/ 7 h 428"/>
                <a:gd name="T12" fmla="*/ 365 w 801"/>
                <a:gd name="T13" fmla="*/ 29 h 428"/>
                <a:gd name="T14" fmla="*/ 308 w 801"/>
                <a:gd name="T15" fmla="*/ 32 h 428"/>
                <a:gd name="T16" fmla="*/ 103 w 801"/>
                <a:gd name="T17" fmla="*/ 24 h 428"/>
                <a:gd name="T18" fmla="*/ 63 w 801"/>
                <a:gd name="T19" fmla="*/ 126 h 428"/>
                <a:gd name="T20" fmla="*/ 88 w 801"/>
                <a:gd name="T21" fmla="*/ 229 h 428"/>
                <a:gd name="T22" fmla="*/ 68 w 801"/>
                <a:gd name="T23" fmla="*/ 254 h 428"/>
                <a:gd name="T24" fmla="*/ 94 w 801"/>
                <a:gd name="T25" fmla="*/ 406 h 428"/>
                <a:gd name="T26" fmla="*/ 566 w 801"/>
                <a:gd name="T27" fmla="*/ 403 h 428"/>
                <a:gd name="T28" fmla="*/ 708 w 801"/>
                <a:gd name="T29" fmla="*/ 373 h 428"/>
                <a:gd name="T30" fmla="*/ 379 w 801"/>
                <a:gd name="T31" fmla="*/ 407 h 428"/>
                <a:gd name="T32" fmla="*/ 130 w 801"/>
                <a:gd name="T33" fmla="*/ 400 h 428"/>
                <a:gd name="T34" fmla="*/ 22 w 801"/>
                <a:gd name="T35" fmla="*/ 299 h 428"/>
                <a:gd name="T36" fmla="*/ 108 w 801"/>
                <a:gd name="T37" fmla="*/ 265 h 428"/>
                <a:gd name="T38" fmla="*/ 149 w 801"/>
                <a:gd name="T39" fmla="*/ 284 h 428"/>
                <a:gd name="T40" fmla="*/ 108 w 801"/>
                <a:gd name="T41" fmla="*/ 246 h 428"/>
                <a:gd name="T42" fmla="*/ 93 w 801"/>
                <a:gd name="T43" fmla="*/ 49 h 428"/>
                <a:gd name="T44" fmla="*/ 328 w 801"/>
                <a:gd name="T45" fmla="*/ 73 h 428"/>
                <a:gd name="T46" fmla="*/ 323 w 801"/>
                <a:gd name="T47" fmla="*/ 144 h 428"/>
                <a:gd name="T48" fmla="*/ 340 w 801"/>
                <a:gd name="T49" fmla="*/ 74 h 428"/>
                <a:gd name="T50" fmla="*/ 509 w 801"/>
                <a:gd name="T51" fmla="*/ 32 h 428"/>
                <a:gd name="T52" fmla="*/ 526 w 801"/>
                <a:gd name="T53" fmla="*/ 186 h 428"/>
                <a:gd name="T54" fmla="*/ 647 w 801"/>
                <a:gd name="T55" fmla="*/ 144 h 428"/>
                <a:gd name="T56" fmla="*/ 684 w 801"/>
                <a:gd name="T57" fmla="*/ 213 h 428"/>
                <a:gd name="T58" fmla="*/ 637 w 801"/>
                <a:gd name="T59" fmla="*/ 243 h 428"/>
                <a:gd name="T60" fmla="*/ 705 w 801"/>
                <a:gd name="T61" fmla="*/ 228 h 428"/>
                <a:gd name="T62" fmla="*/ 762 w 801"/>
                <a:gd name="T63" fmla="*/ 276 h 428"/>
                <a:gd name="T64" fmla="*/ 128 w 801"/>
                <a:gd name="T65" fmla="*/ 274 h 428"/>
                <a:gd name="T66" fmla="*/ 134 w 801"/>
                <a:gd name="T67" fmla="*/ 284 h 428"/>
                <a:gd name="T68" fmla="*/ 122 w 801"/>
                <a:gd name="T69" fmla="*/ 271 h 428"/>
                <a:gd name="T70" fmla="*/ 336 w 801"/>
                <a:gd name="T71" fmla="*/ 124 h 428"/>
                <a:gd name="T72" fmla="*/ 327 w 801"/>
                <a:gd name="T73" fmla="*/ 120 h 428"/>
                <a:gd name="T74" fmla="*/ 336 w 801"/>
                <a:gd name="T75" fmla="*/ 124 h 428"/>
                <a:gd name="T76" fmla="*/ 670 w 801"/>
                <a:gd name="T77" fmla="*/ 22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1" h="428">
                  <a:moveTo>
                    <a:pt x="650" y="334"/>
                  </a:moveTo>
                  <a:cubicBezTo>
                    <a:pt x="644" y="334"/>
                    <a:pt x="644" y="343"/>
                    <a:pt x="650" y="343"/>
                  </a:cubicBezTo>
                  <a:cubicBezTo>
                    <a:pt x="687" y="343"/>
                    <a:pt x="801" y="324"/>
                    <a:pt x="767" y="263"/>
                  </a:cubicBezTo>
                  <a:cubicBezTo>
                    <a:pt x="759" y="249"/>
                    <a:pt x="741" y="241"/>
                    <a:pt x="729" y="231"/>
                  </a:cubicBezTo>
                  <a:cubicBezTo>
                    <a:pt x="719" y="223"/>
                    <a:pt x="709" y="218"/>
                    <a:pt x="697" y="215"/>
                  </a:cubicBezTo>
                  <a:cubicBezTo>
                    <a:pt x="700" y="211"/>
                    <a:pt x="703" y="208"/>
                    <a:pt x="705" y="204"/>
                  </a:cubicBezTo>
                  <a:cubicBezTo>
                    <a:pt x="718" y="181"/>
                    <a:pt x="703" y="159"/>
                    <a:pt x="685" y="146"/>
                  </a:cubicBezTo>
                  <a:cubicBezTo>
                    <a:pt x="647" y="120"/>
                    <a:pt x="595" y="135"/>
                    <a:pt x="556" y="160"/>
                  </a:cubicBezTo>
                  <a:cubicBezTo>
                    <a:pt x="560" y="154"/>
                    <a:pt x="562" y="148"/>
                    <a:pt x="564" y="141"/>
                  </a:cubicBezTo>
                  <a:cubicBezTo>
                    <a:pt x="570" y="122"/>
                    <a:pt x="563" y="102"/>
                    <a:pt x="557" y="84"/>
                  </a:cubicBezTo>
                  <a:cubicBezTo>
                    <a:pt x="551" y="67"/>
                    <a:pt x="543" y="52"/>
                    <a:pt x="531" y="38"/>
                  </a:cubicBezTo>
                  <a:cubicBezTo>
                    <a:pt x="517" y="22"/>
                    <a:pt x="499" y="15"/>
                    <a:pt x="480" y="7"/>
                  </a:cubicBezTo>
                  <a:cubicBezTo>
                    <a:pt x="464" y="1"/>
                    <a:pt x="441" y="2"/>
                    <a:pt x="424" y="5"/>
                  </a:cubicBezTo>
                  <a:cubicBezTo>
                    <a:pt x="403" y="8"/>
                    <a:pt x="382" y="15"/>
                    <a:pt x="365" y="29"/>
                  </a:cubicBezTo>
                  <a:cubicBezTo>
                    <a:pt x="352" y="39"/>
                    <a:pt x="342" y="50"/>
                    <a:pt x="334" y="63"/>
                  </a:cubicBezTo>
                  <a:cubicBezTo>
                    <a:pt x="327" y="51"/>
                    <a:pt x="318" y="40"/>
                    <a:pt x="308" y="32"/>
                  </a:cubicBezTo>
                  <a:cubicBezTo>
                    <a:pt x="281" y="8"/>
                    <a:pt x="244" y="1"/>
                    <a:pt x="209" y="1"/>
                  </a:cubicBezTo>
                  <a:cubicBezTo>
                    <a:pt x="173" y="0"/>
                    <a:pt x="133" y="1"/>
                    <a:pt x="103" y="24"/>
                  </a:cubicBezTo>
                  <a:cubicBezTo>
                    <a:pt x="90" y="34"/>
                    <a:pt x="80" y="48"/>
                    <a:pt x="71" y="62"/>
                  </a:cubicBezTo>
                  <a:cubicBezTo>
                    <a:pt x="61" y="81"/>
                    <a:pt x="63" y="106"/>
                    <a:pt x="63" y="126"/>
                  </a:cubicBezTo>
                  <a:cubicBezTo>
                    <a:pt x="64" y="150"/>
                    <a:pt x="69" y="173"/>
                    <a:pt x="76" y="196"/>
                  </a:cubicBezTo>
                  <a:cubicBezTo>
                    <a:pt x="80" y="207"/>
                    <a:pt x="84" y="218"/>
                    <a:pt x="88" y="229"/>
                  </a:cubicBezTo>
                  <a:cubicBezTo>
                    <a:pt x="91" y="238"/>
                    <a:pt x="97" y="246"/>
                    <a:pt x="102" y="253"/>
                  </a:cubicBezTo>
                  <a:cubicBezTo>
                    <a:pt x="90" y="252"/>
                    <a:pt x="77" y="252"/>
                    <a:pt x="68" y="254"/>
                  </a:cubicBezTo>
                  <a:cubicBezTo>
                    <a:pt x="34" y="260"/>
                    <a:pt x="0" y="295"/>
                    <a:pt x="4" y="331"/>
                  </a:cubicBezTo>
                  <a:cubicBezTo>
                    <a:pt x="8" y="374"/>
                    <a:pt x="57" y="398"/>
                    <a:pt x="94" y="406"/>
                  </a:cubicBezTo>
                  <a:cubicBezTo>
                    <a:pt x="200" y="428"/>
                    <a:pt x="312" y="422"/>
                    <a:pt x="419" y="419"/>
                  </a:cubicBezTo>
                  <a:cubicBezTo>
                    <a:pt x="469" y="417"/>
                    <a:pt x="517" y="411"/>
                    <a:pt x="566" y="403"/>
                  </a:cubicBezTo>
                  <a:cubicBezTo>
                    <a:pt x="614" y="395"/>
                    <a:pt x="663" y="393"/>
                    <a:pt x="710" y="381"/>
                  </a:cubicBezTo>
                  <a:cubicBezTo>
                    <a:pt x="716" y="379"/>
                    <a:pt x="713" y="371"/>
                    <a:pt x="708" y="373"/>
                  </a:cubicBezTo>
                  <a:cubicBezTo>
                    <a:pt x="657" y="386"/>
                    <a:pt x="603" y="387"/>
                    <a:pt x="550" y="395"/>
                  </a:cubicBezTo>
                  <a:cubicBezTo>
                    <a:pt x="493" y="403"/>
                    <a:pt x="437" y="406"/>
                    <a:pt x="379" y="407"/>
                  </a:cubicBezTo>
                  <a:cubicBezTo>
                    <a:pt x="324" y="408"/>
                    <a:pt x="268" y="410"/>
                    <a:pt x="212" y="408"/>
                  </a:cubicBezTo>
                  <a:cubicBezTo>
                    <a:pt x="185" y="408"/>
                    <a:pt x="157" y="404"/>
                    <a:pt x="130" y="400"/>
                  </a:cubicBezTo>
                  <a:cubicBezTo>
                    <a:pt x="100" y="396"/>
                    <a:pt x="69" y="393"/>
                    <a:pt x="44" y="373"/>
                  </a:cubicBezTo>
                  <a:cubicBezTo>
                    <a:pt x="21" y="354"/>
                    <a:pt x="5" y="328"/>
                    <a:pt x="22" y="299"/>
                  </a:cubicBezTo>
                  <a:cubicBezTo>
                    <a:pt x="35" y="276"/>
                    <a:pt x="64" y="261"/>
                    <a:pt x="89" y="262"/>
                  </a:cubicBezTo>
                  <a:cubicBezTo>
                    <a:pt x="96" y="263"/>
                    <a:pt x="102" y="263"/>
                    <a:pt x="108" y="265"/>
                  </a:cubicBezTo>
                  <a:cubicBezTo>
                    <a:pt x="112" y="276"/>
                    <a:pt x="121" y="291"/>
                    <a:pt x="134" y="295"/>
                  </a:cubicBezTo>
                  <a:cubicBezTo>
                    <a:pt x="141" y="297"/>
                    <a:pt x="151" y="293"/>
                    <a:pt x="149" y="284"/>
                  </a:cubicBezTo>
                  <a:cubicBezTo>
                    <a:pt x="144" y="269"/>
                    <a:pt x="130" y="260"/>
                    <a:pt x="114" y="256"/>
                  </a:cubicBezTo>
                  <a:cubicBezTo>
                    <a:pt x="112" y="252"/>
                    <a:pt x="110" y="249"/>
                    <a:pt x="108" y="246"/>
                  </a:cubicBezTo>
                  <a:cubicBezTo>
                    <a:pt x="100" y="233"/>
                    <a:pt x="96" y="219"/>
                    <a:pt x="90" y="205"/>
                  </a:cubicBezTo>
                  <a:cubicBezTo>
                    <a:pt x="72" y="158"/>
                    <a:pt x="61" y="91"/>
                    <a:pt x="93" y="49"/>
                  </a:cubicBezTo>
                  <a:cubicBezTo>
                    <a:pt x="121" y="13"/>
                    <a:pt x="167" y="11"/>
                    <a:pt x="209" y="11"/>
                  </a:cubicBezTo>
                  <a:cubicBezTo>
                    <a:pt x="257" y="11"/>
                    <a:pt x="306" y="29"/>
                    <a:pt x="328" y="73"/>
                  </a:cubicBezTo>
                  <a:cubicBezTo>
                    <a:pt x="321" y="88"/>
                    <a:pt x="317" y="103"/>
                    <a:pt x="316" y="120"/>
                  </a:cubicBezTo>
                  <a:cubicBezTo>
                    <a:pt x="316" y="129"/>
                    <a:pt x="315" y="139"/>
                    <a:pt x="323" y="144"/>
                  </a:cubicBezTo>
                  <a:cubicBezTo>
                    <a:pt x="331" y="150"/>
                    <a:pt x="342" y="136"/>
                    <a:pt x="344" y="130"/>
                  </a:cubicBezTo>
                  <a:cubicBezTo>
                    <a:pt x="351" y="112"/>
                    <a:pt x="348" y="92"/>
                    <a:pt x="340" y="74"/>
                  </a:cubicBezTo>
                  <a:cubicBezTo>
                    <a:pt x="344" y="68"/>
                    <a:pt x="348" y="62"/>
                    <a:pt x="353" y="56"/>
                  </a:cubicBezTo>
                  <a:cubicBezTo>
                    <a:pt x="390" y="11"/>
                    <a:pt x="460" y="1"/>
                    <a:pt x="509" y="32"/>
                  </a:cubicBezTo>
                  <a:cubicBezTo>
                    <a:pt x="533" y="48"/>
                    <a:pt x="544" y="76"/>
                    <a:pt x="552" y="102"/>
                  </a:cubicBezTo>
                  <a:cubicBezTo>
                    <a:pt x="562" y="136"/>
                    <a:pt x="546" y="160"/>
                    <a:pt x="526" y="186"/>
                  </a:cubicBezTo>
                  <a:cubicBezTo>
                    <a:pt x="521" y="191"/>
                    <a:pt x="528" y="199"/>
                    <a:pt x="533" y="193"/>
                  </a:cubicBezTo>
                  <a:cubicBezTo>
                    <a:pt x="562" y="162"/>
                    <a:pt x="604" y="142"/>
                    <a:pt x="647" y="144"/>
                  </a:cubicBezTo>
                  <a:cubicBezTo>
                    <a:pt x="670" y="146"/>
                    <a:pt x="703" y="163"/>
                    <a:pt x="699" y="190"/>
                  </a:cubicBezTo>
                  <a:cubicBezTo>
                    <a:pt x="697" y="199"/>
                    <a:pt x="692" y="206"/>
                    <a:pt x="684" y="213"/>
                  </a:cubicBezTo>
                  <a:cubicBezTo>
                    <a:pt x="665" y="211"/>
                    <a:pt x="629" y="211"/>
                    <a:pt x="631" y="238"/>
                  </a:cubicBezTo>
                  <a:cubicBezTo>
                    <a:pt x="632" y="241"/>
                    <a:pt x="633" y="244"/>
                    <a:pt x="637" y="243"/>
                  </a:cubicBezTo>
                  <a:cubicBezTo>
                    <a:pt x="653" y="242"/>
                    <a:pt x="673" y="235"/>
                    <a:pt x="688" y="223"/>
                  </a:cubicBezTo>
                  <a:cubicBezTo>
                    <a:pt x="695" y="225"/>
                    <a:pt x="702" y="226"/>
                    <a:pt x="705" y="228"/>
                  </a:cubicBezTo>
                  <a:cubicBezTo>
                    <a:pt x="715" y="233"/>
                    <a:pt x="725" y="240"/>
                    <a:pt x="733" y="249"/>
                  </a:cubicBezTo>
                  <a:cubicBezTo>
                    <a:pt x="744" y="259"/>
                    <a:pt x="756" y="261"/>
                    <a:pt x="762" y="276"/>
                  </a:cubicBezTo>
                  <a:cubicBezTo>
                    <a:pt x="780" y="320"/>
                    <a:pt x="673" y="333"/>
                    <a:pt x="650" y="334"/>
                  </a:cubicBezTo>
                  <a:close/>
                  <a:moveTo>
                    <a:pt x="128" y="274"/>
                  </a:moveTo>
                  <a:cubicBezTo>
                    <a:pt x="132" y="277"/>
                    <a:pt x="135" y="279"/>
                    <a:pt x="138" y="283"/>
                  </a:cubicBezTo>
                  <a:cubicBezTo>
                    <a:pt x="137" y="283"/>
                    <a:pt x="135" y="284"/>
                    <a:pt x="134" y="284"/>
                  </a:cubicBezTo>
                  <a:cubicBezTo>
                    <a:pt x="129" y="281"/>
                    <a:pt x="126" y="277"/>
                    <a:pt x="123" y="273"/>
                  </a:cubicBezTo>
                  <a:cubicBezTo>
                    <a:pt x="123" y="272"/>
                    <a:pt x="122" y="271"/>
                    <a:pt x="122" y="271"/>
                  </a:cubicBezTo>
                  <a:cubicBezTo>
                    <a:pt x="124" y="272"/>
                    <a:pt x="126" y="273"/>
                    <a:pt x="128" y="274"/>
                  </a:cubicBezTo>
                  <a:close/>
                  <a:moveTo>
                    <a:pt x="336" y="124"/>
                  </a:moveTo>
                  <a:cubicBezTo>
                    <a:pt x="336" y="121"/>
                    <a:pt x="329" y="139"/>
                    <a:pt x="327" y="133"/>
                  </a:cubicBezTo>
                  <a:cubicBezTo>
                    <a:pt x="326" y="129"/>
                    <a:pt x="326" y="124"/>
                    <a:pt x="327" y="120"/>
                  </a:cubicBezTo>
                  <a:cubicBezTo>
                    <a:pt x="327" y="108"/>
                    <a:pt x="329" y="97"/>
                    <a:pt x="334" y="87"/>
                  </a:cubicBezTo>
                  <a:cubicBezTo>
                    <a:pt x="337" y="99"/>
                    <a:pt x="339" y="112"/>
                    <a:pt x="336" y="124"/>
                  </a:cubicBezTo>
                  <a:close/>
                  <a:moveTo>
                    <a:pt x="643" y="232"/>
                  </a:moveTo>
                  <a:cubicBezTo>
                    <a:pt x="646" y="224"/>
                    <a:pt x="658" y="222"/>
                    <a:pt x="670" y="222"/>
                  </a:cubicBezTo>
                  <a:cubicBezTo>
                    <a:pt x="661" y="227"/>
                    <a:pt x="651" y="231"/>
                    <a:pt x="643" y="2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91212" y="2062589"/>
              <a:ext cx="652743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2"/>
                  </a:solidFill>
                </a:rPr>
                <a:t>03</a:t>
              </a:r>
              <a:endParaRPr lang="zh-CN" altLang="en-US" sz="3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2" name="圆角矩形 51"/>
          <p:cNvSpPr/>
          <p:nvPr/>
        </p:nvSpPr>
        <p:spPr>
          <a:xfrm>
            <a:off x="7373348" y="2867495"/>
            <a:ext cx="2088232" cy="40293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altLang="zh-CN" sz="2000" b="1" dirty="0" err="1"/>
              <a:t>Củng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cố</a:t>
            </a:r>
            <a:endParaRPr lang="zh-CN" altLang="en-US" sz="2000" b="1" dirty="0"/>
          </a:p>
        </p:txBody>
      </p:sp>
      <p:grpSp>
        <p:nvGrpSpPr>
          <p:cNvPr id="2060" name="组合 2059"/>
          <p:cNvGrpSpPr/>
          <p:nvPr/>
        </p:nvGrpSpPr>
        <p:grpSpPr>
          <a:xfrm>
            <a:off x="7607373" y="1830375"/>
            <a:ext cx="1549396" cy="878546"/>
            <a:chOff x="7262634" y="1830374"/>
            <a:chExt cx="1549396" cy="878545"/>
          </a:xfrm>
        </p:grpSpPr>
        <p:sp>
          <p:nvSpPr>
            <p:cNvPr id="44" name="Freeform 76"/>
            <p:cNvSpPr>
              <a:spLocks noEditPoints="1"/>
            </p:cNvSpPr>
            <p:nvPr/>
          </p:nvSpPr>
          <p:spPr bwMode="auto">
            <a:xfrm>
              <a:off x="7262634" y="1830374"/>
              <a:ext cx="1549396" cy="834290"/>
            </a:xfrm>
            <a:custGeom>
              <a:avLst/>
              <a:gdLst>
                <a:gd name="T0" fmla="*/ 760 w 875"/>
                <a:gd name="T1" fmla="*/ 271 h 471"/>
                <a:gd name="T2" fmla="*/ 726 w 875"/>
                <a:gd name="T3" fmla="*/ 241 h 471"/>
                <a:gd name="T4" fmla="*/ 516 w 875"/>
                <a:gd name="T5" fmla="*/ 125 h 471"/>
                <a:gd name="T6" fmla="*/ 406 w 875"/>
                <a:gd name="T7" fmla="*/ 10 h 471"/>
                <a:gd name="T8" fmla="*/ 172 w 875"/>
                <a:gd name="T9" fmla="*/ 159 h 471"/>
                <a:gd name="T10" fmla="*/ 146 w 875"/>
                <a:gd name="T11" fmla="*/ 308 h 471"/>
                <a:gd name="T12" fmla="*/ 125 w 875"/>
                <a:gd name="T13" fmla="*/ 315 h 471"/>
                <a:gd name="T14" fmla="*/ 11 w 875"/>
                <a:gd name="T15" fmla="*/ 374 h 471"/>
                <a:gd name="T16" fmla="*/ 469 w 875"/>
                <a:gd name="T17" fmla="*/ 452 h 471"/>
                <a:gd name="T18" fmla="*/ 712 w 875"/>
                <a:gd name="T19" fmla="*/ 427 h 471"/>
                <a:gd name="T20" fmla="*/ 609 w 875"/>
                <a:gd name="T21" fmla="*/ 440 h 471"/>
                <a:gd name="T22" fmla="*/ 393 w 875"/>
                <a:gd name="T23" fmla="*/ 440 h 471"/>
                <a:gd name="T24" fmla="*/ 76 w 875"/>
                <a:gd name="T25" fmla="*/ 427 h 471"/>
                <a:gd name="T26" fmla="*/ 99 w 875"/>
                <a:gd name="T27" fmla="*/ 323 h 471"/>
                <a:gd name="T28" fmla="*/ 159 w 875"/>
                <a:gd name="T29" fmla="*/ 353 h 471"/>
                <a:gd name="T30" fmla="*/ 156 w 875"/>
                <a:gd name="T31" fmla="*/ 318 h 471"/>
                <a:gd name="T32" fmla="*/ 212 w 875"/>
                <a:gd name="T33" fmla="*/ 115 h 471"/>
                <a:gd name="T34" fmla="*/ 499 w 875"/>
                <a:gd name="T35" fmla="*/ 101 h 471"/>
                <a:gd name="T36" fmla="*/ 487 w 875"/>
                <a:gd name="T37" fmla="*/ 132 h 471"/>
                <a:gd name="T38" fmla="*/ 505 w 875"/>
                <a:gd name="T39" fmla="*/ 199 h 471"/>
                <a:gd name="T40" fmla="*/ 532 w 875"/>
                <a:gd name="T41" fmla="*/ 135 h 471"/>
                <a:gd name="T42" fmla="*/ 712 w 875"/>
                <a:gd name="T43" fmla="*/ 251 h 471"/>
                <a:gd name="T44" fmla="*/ 644 w 875"/>
                <a:gd name="T45" fmla="*/ 309 h 471"/>
                <a:gd name="T46" fmla="*/ 701 w 875"/>
                <a:gd name="T47" fmla="*/ 296 h 471"/>
                <a:gd name="T48" fmla="*/ 746 w 875"/>
                <a:gd name="T49" fmla="*/ 284 h 471"/>
                <a:gd name="T50" fmla="*/ 814 w 875"/>
                <a:gd name="T51" fmla="*/ 388 h 471"/>
                <a:gd name="T52" fmla="*/ 711 w 875"/>
                <a:gd name="T53" fmla="*/ 418 h 471"/>
                <a:gd name="T54" fmla="*/ 834 w 875"/>
                <a:gd name="T55" fmla="*/ 392 h 471"/>
                <a:gd name="T56" fmla="*/ 177 w 875"/>
                <a:gd name="T57" fmla="*/ 353 h 471"/>
                <a:gd name="T58" fmla="*/ 158 w 875"/>
                <a:gd name="T59" fmla="*/ 327 h 471"/>
                <a:gd name="T60" fmla="*/ 177 w 875"/>
                <a:gd name="T61" fmla="*/ 353 h 471"/>
                <a:gd name="T62" fmla="*/ 449 w 875"/>
                <a:gd name="T63" fmla="*/ 194 h 471"/>
                <a:gd name="T64" fmla="*/ 507 w 875"/>
                <a:gd name="T65" fmla="*/ 13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5" h="471">
                  <a:moveTo>
                    <a:pt x="858" y="311"/>
                  </a:moveTo>
                  <a:cubicBezTo>
                    <a:pt x="839" y="277"/>
                    <a:pt x="794" y="273"/>
                    <a:pt x="760" y="271"/>
                  </a:cubicBezTo>
                  <a:cubicBezTo>
                    <a:pt x="745" y="271"/>
                    <a:pt x="731" y="271"/>
                    <a:pt x="718" y="273"/>
                  </a:cubicBezTo>
                  <a:cubicBezTo>
                    <a:pt x="724" y="262"/>
                    <a:pt x="729" y="250"/>
                    <a:pt x="726" y="241"/>
                  </a:cubicBezTo>
                  <a:cubicBezTo>
                    <a:pt x="713" y="192"/>
                    <a:pt x="675" y="160"/>
                    <a:pt x="630" y="140"/>
                  </a:cubicBezTo>
                  <a:cubicBezTo>
                    <a:pt x="595" y="125"/>
                    <a:pt x="554" y="119"/>
                    <a:pt x="516" y="125"/>
                  </a:cubicBezTo>
                  <a:cubicBezTo>
                    <a:pt x="514" y="114"/>
                    <a:pt x="511" y="103"/>
                    <a:pt x="508" y="93"/>
                  </a:cubicBezTo>
                  <a:cubicBezTo>
                    <a:pt x="491" y="48"/>
                    <a:pt x="452" y="19"/>
                    <a:pt x="406" y="10"/>
                  </a:cubicBezTo>
                  <a:cubicBezTo>
                    <a:pt x="357" y="0"/>
                    <a:pt x="310" y="17"/>
                    <a:pt x="270" y="44"/>
                  </a:cubicBezTo>
                  <a:cubicBezTo>
                    <a:pt x="229" y="73"/>
                    <a:pt x="196" y="115"/>
                    <a:pt x="172" y="159"/>
                  </a:cubicBezTo>
                  <a:cubicBezTo>
                    <a:pt x="161" y="180"/>
                    <a:pt x="151" y="202"/>
                    <a:pt x="146" y="225"/>
                  </a:cubicBezTo>
                  <a:cubicBezTo>
                    <a:pt x="141" y="253"/>
                    <a:pt x="147" y="280"/>
                    <a:pt x="146" y="308"/>
                  </a:cubicBezTo>
                  <a:cubicBezTo>
                    <a:pt x="146" y="311"/>
                    <a:pt x="146" y="314"/>
                    <a:pt x="146" y="317"/>
                  </a:cubicBezTo>
                  <a:cubicBezTo>
                    <a:pt x="137" y="316"/>
                    <a:pt x="129" y="315"/>
                    <a:pt x="125" y="315"/>
                  </a:cubicBezTo>
                  <a:cubicBezTo>
                    <a:pt x="101" y="312"/>
                    <a:pt x="82" y="312"/>
                    <a:pt x="60" y="322"/>
                  </a:cubicBezTo>
                  <a:cubicBezTo>
                    <a:pt x="37" y="332"/>
                    <a:pt x="19" y="350"/>
                    <a:pt x="11" y="374"/>
                  </a:cubicBezTo>
                  <a:cubicBezTo>
                    <a:pt x="0" y="412"/>
                    <a:pt x="38" y="428"/>
                    <a:pt x="68" y="436"/>
                  </a:cubicBezTo>
                  <a:cubicBezTo>
                    <a:pt x="198" y="471"/>
                    <a:pt x="336" y="447"/>
                    <a:pt x="469" y="452"/>
                  </a:cubicBezTo>
                  <a:cubicBezTo>
                    <a:pt x="511" y="454"/>
                    <a:pt x="552" y="454"/>
                    <a:pt x="594" y="451"/>
                  </a:cubicBezTo>
                  <a:cubicBezTo>
                    <a:pt x="635" y="447"/>
                    <a:pt x="674" y="445"/>
                    <a:pt x="712" y="427"/>
                  </a:cubicBezTo>
                  <a:cubicBezTo>
                    <a:pt x="714" y="426"/>
                    <a:pt x="712" y="423"/>
                    <a:pt x="710" y="424"/>
                  </a:cubicBezTo>
                  <a:cubicBezTo>
                    <a:pt x="677" y="436"/>
                    <a:pt x="644" y="436"/>
                    <a:pt x="609" y="440"/>
                  </a:cubicBezTo>
                  <a:cubicBezTo>
                    <a:pt x="571" y="444"/>
                    <a:pt x="532" y="444"/>
                    <a:pt x="493" y="443"/>
                  </a:cubicBezTo>
                  <a:cubicBezTo>
                    <a:pt x="460" y="442"/>
                    <a:pt x="427" y="440"/>
                    <a:pt x="393" y="440"/>
                  </a:cubicBezTo>
                  <a:cubicBezTo>
                    <a:pt x="354" y="440"/>
                    <a:pt x="316" y="443"/>
                    <a:pt x="277" y="444"/>
                  </a:cubicBezTo>
                  <a:cubicBezTo>
                    <a:pt x="210" y="445"/>
                    <a:pt x="141" y="443"/>
                    <a:pt x="76" y="427"/>
                  </a:cubicBezTo>
                  <a:cubicBezTo>
                    <a:pt x="56" y="422"/>
                    <a:pt x="28" y="416"/>
                    <a:pt x="21" y="394"/>
                  </a:cubicBezTo>
                  <a:cubicBezTo>
                    <a:pt x="9" y="355"/>
                    <a:pt x="68" y="324"/>
                    <a:pt x="99" y="323"/>
                  </a:cubicBezTo>
                  <a:cubicBezTo>
                    <a:pt x="114" y="323"/>
                    <a:pt x="131" y="324"/>
                    <a:pt x="147" y="326"/>
                  </a:cubicBezTo>
                  <a:cubicBezTo>
                    <a:pt x="149" y="336"/>
                    <a:pt x="152" y="345"/>
                    <a:pt x="159" y="353"/>
                  </a:cubicBezTo>
                  <a:cubicBezTo>
                    <a:pt x="167" y="362"/>
                    <a:pt x="189" y="370"/>
                    <a:pt x="199" y="360"/>
                  </a:cubicBezTo>
                  <a:cubicBezTo>
                    <a:pt x="223" y="333"/>
                    <a:pt x="186" y="323"/>
                    <a:pt x="156" y="318"/>
                  </a:cubicBezTo>
                  <a:cubicBezTo>
                    <a:pt x="155" y="307"/>
                    <a:pt x="157" y="296"/>
                    <a:pt x="155" y="285"/>
                  </a:cubicBezTo>
                  <a:cubicBezTo>
                    <a:pt x="147" y="221"/>
                    <a:pt x="175" y="165"/>
                    <a:pt x="212" y="115"/>
                  </a:cubicBezTo>
                  <a:cubicBezTo>
                    <a:pt x="247" y="69"/>
                    <a:pt x="295" y="30"/>
                    <a:pt x="353" y="19"/>
                  </a:cubicBezTo>
                  <a:cubicBezTo>
                    <a:pt x="414" y="7"/>
                    <a:pt x="480" y="41"/>
                    <a:pt x="499" y="101"/>
                  </a:cubicBezTo>
                  <a:cubicBezTo>
                    <a:pt x="502" y="109"/>
                    <a:pt x="504" y="118"/>
                    <a:pt x="505" y="127"/>
                  </a:cubicBezTo>
                  <a:cubicBezTo>
                    <a:pt x="499" y="128"/>
                    <a:pt x="493" y="130"/>
                    <a:pt x="487" y="132"/>
                  </a:cubicBezTo>
                  <a:cubicBezTo>
                    <a:pt x="448" y="144"/>
                    <a:pt x="432" y="169"/>
                    <a:pt x="438" y="209"/>
                  </a:cubicBezTo>
                  <a:cubicBezTo>
                    <a:pt x="444" y="245"/>
                    <a:pt x="493" y="216"/>
                    <a:pt x="505" y="199"/>
                  </a:cubicBezTo>
                  <a:cubicBezTo>
                    <a:pt x="516" y="182"/>
                    <a:pt x="519" y="159"/>
                    <a:pt x="517" y="136"/>
                  </a:cubicBezTo>
                  <a:cubicBezTo>
                    <a:pt x="522" y="136"/>
                    <a:pt x="527" y="135"/>
                    <a:pt x="532" y="135"/>
                  </a:cubicBezTo>
                  <a:cubicBezTo>
                    <a:pt x="579" y="132"/>
                    <a:pt x="627" y="146"/>
                    <a:pt x="665" y="174"/>
                  </a:cubicBezTo>
                  <a:cubicBezTo>
                    <a:pt x="687" y="189"/>
                    <a:pt x="719" y="222"/>
                    <a:pt x="712" y="251"/>
                  </a:cubicBezTo>
                  <a:cubicBezTo>
                    <a:pt x="711" y="260"/>
                    <a:pt x="707" y="269"/>
                    <a:pt x="701" y="276"/>
                  </a:cubicBezTo>
                  <a:cubicBezTo>
                    <a:pt x="681" y="282"/>
                    <a:pt x="663" y="292"/>
                    <a:pt x="644" y="309"/>
                  </a:cubicBezTo>
                  <a:cubicBezTo>
                    <a:pt x="640" y="312"/>
                    <a:pt x="642" y="320"/>
                    <a:pt x="648" y="320"/>
                  </a:cubicBezTo>
                  <a:cubicBezTo>
                    <a:pt x="669" y="319"/>
                    <a:pt x="686" y="310"/>
                    <a:pt x="701" y="296"/>
                  </a:cubicBezTo>
                  <a:cubicBezTo>
                    <a:pt x="703" y="294"/>
                    <a:pt x="705" y="291"/>
                    <a:pt x="708" y="288"/>
                  </a:cubicBezTo>
                  <a:cubicBezTo>
                    <a:pt x="719" y="285"/>
                    <a:pt x="732" y="284"/>
                    <a:pt x="746" y="284"/>
                  </a:cubicBezTo>
                  <a:cubicBezTo>
                    <a:pt x="778" y="285"/>
                    <a:pt x="816" y="286"/>
                    <a:pt x="840" y="310"/>
                  </a:cubicBezTo>
                  <a:cubicBezTo>
                    <a:pt x="871" y="341"/>
                    <a:pt x="842" y="372"/>
                    <a:pt x="814" y="388"/>
                  </a:cubicBezTo>
                  <a:cubicBezTo>
                    <a:pt x="782" y="407"/>
                    <a:pt x="748" y="407"/>
                    <a:pt x="712" y="406"/>
                  </a:cubicBezTo>
                  <a:cubicBezTo>
                    <a:pt x="705" y="406"/>
                    <a:pt x="704" y="417"/>
                    <a:pt x="711" y="418"/>
                  </a:cubicBezTo>
                  <a:cubicBezTo>
                    <a:pt x="737" y="419"/>
                    <a:pt x="762" y="420"/>
                    <a:pt x="788" y="416"/>
                  </a:cubicBezTo>
                  <a:cubicBezTo>
                    <a:pt x="803" y="413"/>
                    <a:pt x="821" y="400"/>
                    <a:pt x="834" y="392"/>
                  </a:cubicBezTo>
                  <a:cubicBezTo>
                    <a:pt x="864" y="372"/>
                    <a:pt x="875" y="343"/>
                    <a:pt x="858" y="311"/>
                  </a:cubicBezTo>
                  <a:close/>
                  <a:moveTo>
                    <a:pt x="177" y="353"/>
                  </a:moveTo>
                  <a:cubicBezTo>
                    <a:pt x="170" y="350"/>
                    <a:pt x="165" y="346"/>
                    <a:pt x="162" y="340"/>
                  </a:cubicBezTo>
                  <a:cubicBezTo>
                    <a:pt x="160" y="336"/>
                    <a:pt x="158" y="332"/>
                    <a:pt x="158" y="327"/>
                  </a:cubicBezTo>
                  <a:cubicBezTo>
                    <a:pt x="167" y="329"/>
                    <a:pt x="176" y="331"/>
                    <a:pt x="184" y="333"/>
                  </a:cubicBezTo>
                  <a:cubicBezTo>
                    <a:pt x="182" y="340"/>
                    <a:pt x="179" y="346"/>
                    <a:pt x="177" y="353"/>
                  </a:cubicBezTo>
                  <a:close/>
                  <a:moveTo>
                    <a:pt x="478" y="209"/>
                  </a:moveTo>
                  <a:cubicBezTo>
                    <a:pt x="462" y="218"/>
                    <a:pt x="448" y="213"/>
                    <a:pt x="449" y="194"/>
                  </a:cubicBezTo>
                  <a:cubicBezTo>
                    <a:pt x="449" y="182"/>
                    <a:pt x="449" y="169"/>
                    <a:pt x="457" y="160"/>
                  </a:cubicBezTo>
                  <a:cubicBezTo>
                    <a:pt x="469" y="148"/>
                    <a:pt x="488" y="141"/>
                    <a:pt x="507" y="138"/>
                  </a:cubicBezTo>
                  <a:cubicBezTo>
                    <a:pt x="509" y="166"/>
                    <a:pt x="502" y="196"/>
                    <a:pt x="478" y="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67672" y="2062589"/>
              <a:ext cx="652743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</a:rPr>
                <a:t>04</a:t>
              </a:r>
              <a:endParaRPr lang="zh-CN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4" name="圆角矩形 53"/>
          <p:cNvSpPr/>
          <p:nvPr/>
        </p:nvSpPr>
        <p:spPr>
          <a:xfrm>
            <a:off x="9695606" y="2867495"/>
            <a:ext cx="2088232" cy="40293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altLang="zh-CN" sz="2000" b="1" dirty="0" err="1"/>
              <a:t>Dặn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dò</a:t>
            </a:r>
            <a:endParaRPr lang="zh-CN" altLang="en-US" sz="2000" b="1" dirty="0"/>
          </a:p>
        </p:txBody>
      </p:sp>
      <p:grpSp>
        <p:nvGrpSpPr>
          <p:cNvPr id="2059" name="组合 2058"/>
          <p:cNvGrpSpPr/>
          <p:nvPr/>
        </p:nvGrpSpPr>
        <p:grpSpPr>
          <a:xfrm>
            <a:off x="10019213" y="1829258"/>
            <a:ext cx="1404585" cy="879667"/>
            <a:chOff x="9944733" y="1829253"/>
            <a:chExt cx="1404585" cy="879667"/>
          </a:xfrm>
        </p:grpSpPr>
        <p:sp>
          <p:nvSpPr>
            <p:cNvPr id="45" name="Freeform 74"/>
            <p:cNvSpPr>
              <a:spLocks noEditPoints="1"/>
            </p:cNvSpPr>
            <p:nvPr/>
          </p:nvSpPr>
          <p:spPr bwMode="auto">
            <a:xfrm>
              <a:off x="9944733" y="1829253"/>
              <a:ext cx="1404585" cy="836532"/>
            </a:xfrm>
            <a:custGeom>
              <a:avLst/>
              <a:gdLst>
                <a:gd name="T0" fmla="*/ 746 w 784"/>
                <a:gd name="T1" fmla="*/ 339 h 467"/>
                <a:gd name="T2" fmla="*/ 670 w 784"/>
                <a:gd name="T3" fmla="*/ 311 h 467"/>
                <a:gd name="T4" fmla="*/ 690 w 784"/>
                <a:gd name="T5" fmla="*/ 194 h 467"/>
                <a:gd name="T6" fmla="*/ 579 w 784"/>
                <a:gd name="T7" fmla="*/ 173 h 467"/>
                <a:gd name="T8" fmla="*/ 561 w 784"/>
                <a:gd name="T9" fmla="*/ 95 h 467"/>
                <a:gd name="T10" fmla="*/ 460 w 784"/>
                <a:gd name="T11" fmla="*/ 93 h 467"/>
                <a:gd name="T12" fmla="*/ 382 w 784"/>
                <a:gd name="T13" fmla="*/ 14 h 467"/>
                <a:gd name="T14" fmla="*/ 237 w 784"/>
                <a:gd name="T15" fmla="*/ 160 h 467"/>
                <a:gd name="T16" fmla="*/ 96 w 784"/>
                <a:gd name="T17" fmla="*/ 173 h 467"/>
                <a:gd name="T18" fmla="*/ 67 w 784"/>
                <a:gd name="T19" fmla="*/ 317 h 467"/>
                <a:gd name="T20" fmla="*/ 15 w 784"/>
                <a:gd name="T21" fmla="*/ 350 h 467"/>
                <a:gd name="T22" fmla="*/ 78 w 784"/>
                <a:gd name="T23" fmla="*/ 437 h 467"/>
                <a:gd name="T24" fmla="*/ 126 w 784"/>
                <a:gd name="T25" fmla="*/ 448 h 467"/>
                <a:gd name="T26" fmla="*/ 241 w 784"/>
                <a:gd name="T27" fmla="*/ 452 h 467"/>
                <a:gd name="T28" fmla="*/ 481 w 784"/>
                <a:gd name="T29" fmla="*/ 438 h 467"/>
                <a:gd name="T30" fmla="*/ 537 w 784"/>
                <a:gd name="T31" fmla="*/ 435 h 467"/>
                <a:gd name="T32" fmla="*/ 644 w 784"/>
                <a:gd name="T33" fmla="*/ 464 h 467"/>
                <a:gd name="T34" fmla="*/ 781 w 784"/>
                <a:gd name="T35" fmla="*/ 382 h 467"/>
                <a:gd name="T36" fmla="*/ 640 w 784"/>
                <a:gd name="T37" fmla="*/ 453 h 467"/>
                <a:gd name="T38" fmla="*/ 585 w 784"/>
                <a:gd name="T39" fmla="*/ 434 h 467"/>
                <a:gd name="T40" fmla="*/ 589 w 784"/>
                <a:gd name="T41" fmla="*/ 426 h 467"/>
                <a:gd name="T42" fmla="*/ 578 w 784"/>
                <a:gd name="T43" fmla="*/ 420 h 467"/>
                <a:gd name="T44" fmla="*/ 551 w 784"/>
                <a:gd name="T45" fmla="*/ 426 h 467"/>
                <a:gd name="T46" fmla="*/ 483 w 784"/>
                <a:gd name="T47" fmla="*/ 427 h 467"/>
                <a:gd name="T48" fmla="*/ 355 w 784"/>
                <a:gd name="T49" fmla="*/ 435 h 467"/>
                <a:gd name="T50" fmla="*/ 119 w 784"/>
                <a:gd name="T51" fmla="*/ 435 h 467"/>
                <a:gd name="T52" fmla="*/ 24 w 784"/>
                <a:gd name="T53" fmla="*/ 388 h 467"/>
                <a:gd name="T54" fmla="*/ 62 w 784"/>
                <a:gd name="T55" fmla="*/ 330 h 467"/>
                <a:gd name="T56" fmla="*/ 73 w 784"/>
                <a:gd name="T57" fmla="*/ 330 h 467"/>
                <a:gd name="T58" fmla="*/ 127 w 784"/>
                <a:gd name="T59" fmla="*/ 317 h 467"/>
                <a:gd name="T60" fmla="*/ 76 w 784"/>
                <a:gd name="T61" fmla="*/ 313 h 467"/>
                <a:gd name="T62" fmla="*/ 80 w 784"/>
                <a:gd name="T63" fmla="*/ 199 h 467"/>
                <a:gd name="T64" fmla="*/ 236 w 784"/>
                <a:gd name="T65" fmla="*/ 171 h 467"/>
                <a:gd name="T66" fmla="*/ 239 w 784"/>
                <a:gd name="T67" fmla="*/ 219 h 467"/>
                <a:gd name="T68" fmla="*/ 274 w 784"/>
                <a:gd name="T69" fmla="*/ 184 h 467"/>
                <a:gd name="T70" fmla="*/ 250 w 784"/>
                <a:gd name="T71" fmla="*/ 138 h 467"/>
                <a:gd name="T72" fmla="*/ 373 w 784"/>
                <a:gd name="T73" fmla="*/ 23 h 467"/>
                <a:gd name="T74" fmla="*/ 447 w 784"/>
                <a:gd name="T75" fmla="*/ 83 h 467"/>
                <a:gd name="T76" fmla="*/ 416 w 784"/>
                <a:gd name="T77" fmla="*/ 128 h 467"/>
                <a:gd name="T78" fmla="*/ 457 w 784"/>
                <a:gd name="T79" fmla="*/ 143 h 467"/>
                <a:gd name="T80" fmla="*/ 462 w 784"/>
                <a:gd name="T81" fmla="*/ 104 h 467"/>
                <a:gd name="T82" fmla="*/ 568 w 784"/>
                <a:gd name="T83" fmla="*/ 170 h 467"/>
                <a:gd name="T84" fmla="*/ 530 w 784"/>
                <a:gd name="T85" fmla="*/ 208 h 467"/>
                <a:gd name="T86" fmla="*/ 573 w 784"/>
                <a:gd name="T87" fmla="*/ 184 h 467"/>
                <a:gd name="T88" fmla="*/ 680 w 784"/>
                <a:gd name="T89" fmla="*/ 200 h 467"/>
                <a:gd name="T90" fmla="*/ 635 w 784"/>
                <a:gd name="T91" fmla="*/ 313 h 467"/>
                <a:gd name="T92" fmla="*/ 615 w 784"/>
                <a:gd name="T93" fmla="*/ 329 h 467"/>
                <a:gd name="T94" fmla="*/ 671 w 784"/>
                <a:gd name="T95" fmla="*/ 323 h 467"/>
                <a:gd name="T96" fmla="*/ 769 w 784"/>
                <a:gd name="T97" fmla="*/ 380 h 467"/>
                <a:gd name="T98" fmla="*/ 80 w 784"/>
                <a:gd name="T99" fmla="*/ 323 h 467"/>
                <a:gd name="T100" fmla="*/ 116 w 784"/>
                <a:gd name="T101" fmla="*/ 321 h 467"/>
                <a:gd name="T102" fmla="*/ 101 w 784"/>
                <a:gd name="T103" fmla="*/ 339 h 467"/>
                <a:gd name="T104" fmla="*/ 246 w 784"/>
                <a:gd name="T105" fmla="*/ 174 h 467"/>
                <a:gd name="T106" fmla="*/ 252 w 784"/>
                <a:gd name="T107" fmla="*/ 219 h 467"/>
                <a:gd name="T108" fmla="*/ 246 w 784"/>
                <a:gd name="T109" fmla="*/ 174 h 467"/>
                <a:gd name="T110" fmla="*/ 435 w 784"/>
                <a:gd name="T111" fmla="*/ 168 h 467"/>
                <a:gd name="T112" fmla="*/ 439 w 784"/>
                <a:gd name="T113" fmla="*/ 117 h 467"/>
                <a:gd name="T114" fmla="*/ 449 w 784"/>
                <a:gd name="T115" fmla="*/ 130 h 467"/>
                <a:gd name="T116" fmla="*/ 546 w 784"/>
                <a:gd name="T117" fmla="*/ 19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4" h="467">
                  <a:moveTo>
                    <a:pt x="781" y="382"/>
                  </a:moveTo>
                  <a:cubicBezTo>
                    <a:pt x="777" y="362"/>
                    <a:pt x="763" y="348"/>
                    <a:pt x="746" y="339"/>
                  </a:cubicBezTo>
                  <a:cubicBezTo>
                    <a:pt x="726" y="328"/>
                    <a:pt x="705" y="320"/>
                    <a:pt x="683" y="314"/>
                  </a:cubicBezTo>
                  <a:cubicBezTo>
                    <a:pt x="679" y="313"/>
                    <a:pt x="674" y="312"/>
                    <a:pt x="670" y="311"/>
                  </a:cubicBezTo>
                  <a:cubicBezTo>
                    <a:pt x="681" y="305"/>
                    <a:pt x="691" y="297"/>
                    <a:pt x="700" y="286"/>
                  </a:cubicBezTo>
                  <a:cubicBezTo>
                    <a:pt x="720" y="260"/>
                    <a:pt x="713" y="216"/>
                    <a:pt x="690" y="194"/>
                  </a:cubicBezTo>
                  <a:cubicBezTo>
                    <a:pt x="667" y="172"/>
                    <a:pt x="626" y="174"/>
                    <a:pt x="596" y="172"/>
                  </a:cubicBezTo>
                  <a:cubicBezTo>
                    <a:pt x="591" y="172"/>
                    <a:pt x="585" y="172"/>
                    <a:pt x="579" y="173"/>
                  </a:cubicBezTo>
                  <a:cubicBezTo>
                    <a:pt x="579" y="172"/>
                    <a:pt x="579" y="172"/>
                    <a:pt x="579" y="171"/>
                  </a:cubicBezTo>
                  <a:cubicBezTo>
                    <a:pt x="590" y="149"/>
                    <a:pt x="579" y="110"/>
                    <a:pt x="561" y="95"/>
                  </a:cubicBezTo>
                  <a:cubicBezTo>
                    <a:pt x="539" y="77"/>
                    <a:pt x="511" y="79"/>
                    <a:pt x="485" y="85"/>
                  </a:cubicBezTo>
                  <a:cubicBezTo>
                    <a:pt x="477" y="87"/>
                    <a:pt x="468" y="89"/>
                    <a:pt x="460" y="93"/>
                  </a:cubicBezTo>
                  <a:cubicBezTo>
                    <a:pt x="458" y="80"/>
                    <a:pt x="455" y="67"/>
                    <a:pt x="448" y="57"/>
                  </a:cubicBezTo>
                  <a:cubicBezTo>
                    <a:pt x="433" y="34"/>
                    <a:pt x="408" y="21"/>
                    <a:pt x="382" y="14"/>
                  </a:cubicBezTo>
                  <a:cubicBezTo>
                    <a:pt x="327" y="0"/>
                    <a:pt x="277" y="31"/>
                    <a:pt x="255" y="82"/>
                  </a:cubicBezTo>
                  <a:cubicBezTo>
                    <a:pt x="244" y="106"/>
                    <a:pt x="239" y="133"/>
                    <a:pt x="237" y="160"/>
                  </a:cubicBezTo>
                  <a:cubicBezTo>
                    <a:pt x="219" y="155"/>
                    <a:pt x="200" y="154"/>
                    <a:pt x="183" y="153"/>
                  </a:cubicBezTo>
                  <a:cubicBezTo>
                    <a:pt x="151" y="151"/>
                    <a:pt x="122" y="155"/>
                    <a:pt x="96" y="173"/>
                  </a:cubicBezTo>
                  <a:cubicBezTo>
                    <a:pt x="71" y="189"/>
                    <a:pt x="55" y="211"/>
                    <a:pt x="55" y="241"/>
                  </a:cubicBezTo>
                  <a:cubicBezTo>
                    <a:pt x="54" y="266"/>
                    <a:pt x="57" y="293"/>
                    <a:pt x="67" y="317"/>
                  </a:cubicBezTo>
                  <a:cubicBezTo>
                    <a:pt x="61" y="319"/>
                    <a:pt x="54" y="320"/>
                    <a:pt x="49" y="323"/>
                  </a:cubicBezTo>
                  <a:cubicBezTo>
                    <a:pt x="35" y="330"/>
                    <a:pt x="23" y="338"/>
                    <a:pt x="15" y="350"/>
                  </a:cubicBezTo>
                  <a:cubicBezTo>
                    <a:pt x="0" y="373"/>
                    <a:pt x="16" y="403"/>
                    <a:pt x="34" y="419"/>
                  </a:cubicBezTo>
                  <a:cubicBezTo>
                    <a:pt x="47" y="430"/>
                    <a:pt x="62" y="434"/>
                    <a:pt x="78" y="437"/>
                  </a:cubicBezTo>
                  <a:cubicBezTo>
                    <a:pt x="86" y="439"/>
                    <a:pt x="93" y="441"/>
                    <a:pt x="102" y="442"/>
                  </a:cubicBezTo>
                  <a:cubicBezTo>
                    <a:pt x="110" y="443"/>
                    <a:pt x="118" y="447"/>
                    <a:pt x="126" y="448"/>
                  </a:cubicBezTo>
                  <a:cubicBezTo>
                    <a:pt x="144" y="451"/>
                    <a:pt x="163" y="455"/>
                    <a:pt x="181" y="454"/>
                  </a:cubicBezTo>
                  <a:cubicBezTo>
                    <a:pt x="201" y="453"/>
                    <a:pt x="221" y="452"/>
                    <a:pt x="241" y="452"/>
                  </a:cubicBezTo>
                  <a:cubicBezTo>
                    <a:pt x="280" y="450"/>
                    <a:pt x="318" y="448"/>
                    <a:pt x="357" y="446"/>
                  </a:cubicBezTo>
                  <a:cubicBezTo>
                    <a:pt x="399" y="443"/>
                    <a:pt x="440" y="440"/>
                    <a:pt x="481" y="438"/>
                  </a:cubicBezTo>
                  <a:cubicBezTo>
                    <a:pt x="490" y="438"/>
                    <a:pt x="498" y="435"/>
                    <a:pt x="507" y="434"/>
                  </a:cubicBezTo>
                  <a:cubicBezTo>
                    <a:pt x="517" y="433"/>
                    <a:pt x="527" y="434"/>
                    <a:pt x="537" y="435"/>
                  </a:cubicBezTo>
                  <a:cubicBezTo>
                    <a:pt x="541" y="435"/>
                    <a:pt x="545" y="436"/>
                    <a:pt x="549" y="436"/>
                  </a:cubicBezTo>
                  <a:cubicBezTo>
                    <a:pt x="568" y="465"/>
                    <a:pt x="614" y="463"/>
                    <a:pt x="644" y="464"/>
                  </a:cubicBezTo>
                  <a:cubicBezTo>
                    <a:pt x="686" y="467"/>
                    <a:pt x="733" y="460"/>
                    <a:pt x="766" y="432"/>
                  </a:cubicBezTo>
                  <a:cubicBezTo>
                    <a:pt x="781" y="419"/>
                    <a:pt x="784" y="401"/>
                    <a:pt x="781" y="382"/>
                  </a:cubicBezTo>
                  <a:close/>
                  <a:moveTo>
                    <a:pt x="747" y="431"/>
                  </a:moveTo>
                  <a:cubicBezTo>
                    <a:pt x="715" y="451"/>
                    <a:pt x="677" y="455"/>
                    <a:pt x="640" y="453"/>
                  </a:cubicBezTo>
                  <a:cubicBezTo>
                    <a:pt x="617" y="451"/>
                    <a:pt x="585" y="453"/>
                    <a:pt x="566" y="437"/>
                  </a:cubicBezTo>
                  <a:cubicBezTo>
                    <a:pt x="572" y="437"/>
                    <a:pt x="578" y="434"/>
                    <a:pt x="585" y="434"/>
                  </a:cubicBezTo>
                  <a:cubicBezTo>
                    <a:pt x="587" y="434"/>
                    <a:pt x="589" y="432"/>
                    <a:pt x="589" y="430"/>
                  </a:cubicBezTo>
                  <a:cubicBezTo>
                    <a:pt x="589" y="429"/>
                    <a:pt x="589" y="427"/>
                    <a:pt x="589" y="426"/>
                  </a:cubicBezTo>
                  <a:cubicBezTo>
                    <a:pt x="589" y="421"/>
                    <a:pt x="583" y="421"/>
                    <a:pt x="582" y="424"/>
                  </a:cubicBezTo>
                  <a:cubicBezTo>
                    <a:pt x="581" y="422"/>
                    <a:pt x="580" y="420"/>
                    <a:pt x="578" y="420"/>
                  </a:cubicBezTo>
                  <a:cubicBezTo>
                    <a:pt x="569" y="420"/>
                    <a:pt x="562" y="425"/>
                    <a:pt x="553" y="425"/>
                  </a:cubicBezTo>
                  <a:cubicBezTo>
                    <a:pt x="552" y="425"/>
                    <a:pt x="552" y="426"/>
                    <a:pt x="551" y="426"/>
                  </a:cubicBezTo>
                  <a:cubicBezTo>
                    <a:pt x="547" y="425"/>
                    <a:pt x="542" y="425"/>
                    <a:pt x="538" y="425"/>
                  </a:cubicBezTo>
                  <a:cubicBezTo>
                    <a:pt x="519" y="423"/>
                    <a:pt x="502" y="423"/>
                    <a:pt x="483" y="427"/>
                  </a:cubicBezTo>
                  <a:cubicBezTo>
                    <a:pt x="464" y="431"/>
                    <a:pt x="442" y="430"/>
                    <a:pt x="422" y="431"/>
                  </a:cubicBezTo>
                  <a:cubicBezTo>
                    <a:pt x="400" y="432"/>
                    <a:pt x="378" y="434"/>
                    <a:pt x="355" y="435"/>
                  </a:cubicBezTo>
                  <a:cubicBezTo>
                    <a:pt x="314" y="437"/>
                    <a:pt x="273" y="440"/>
                    <a:pt x="232" y="441"/>
                  </a:cubicBezTo>
                  <a:cubicBezTo>
                    <a:pt x="195" y="442"/>
                    <a:pt x="155" y="446"/>
                    <a:pt x="119" y="435"/>
                  </a:cubicBezTo>
                  <a:cubicBezTo>
                    <a:pt x="104" y="430"/>
                    <a:pt x="87" y="428"/>
                    <a:pt x="71" y="425"/>
                  </a:cubicBezTo>
                  <a:cubicBezTo>
                    <a:pt x="49" y="421"/>
                    <a:pt x="35" y="407"/>
                    <a:pt x="24" y="388"/>
                  </a:cubicBezTo>
                  <a:cubicBezTo>
                    <a:pt x="14" y="370"/>
                    <a:pt x="23" y="353"/>
                    <a:pt x="37" y="342"/>
                  </a:cubicBezTo>
                  <a:cubicBezTo>
                    <a:pt x="44" y="336"/>
                    <a:pt x="53" y="333"/>
                    <a:pt x="62" y="330"/>
                  </a:cubicBezTo>
                  <a:cubicBezTo>
                    <a:pt x="65" y="329"/>
                    <a:pt x="68" y="328"/>
                    <a:pt x="71" y="326"/>
                  </a:cubicBezTo>
                  <a:cubicBezTo>
                    <a:pt x="72" y="327"/>
                    <a:pt x="72" y="329"/>
                    <a:pt x="73" y="330"/>
                  </a:cubicBezTo>
                  <a:cubicBezTo>
                    <a:pt x="84" y="351"/>
                    <a:pt x="111" y="356"/>
                    <a:pt x="128" y="338"/>
                  </a:cubicBezTo>
                  <a:cubicBezTo>
                    <a:pt x="134" y="331"/>
                    <a:pt x="133" y="323"/>
                    <a:pt x="127" y="317"/>
                  </a:cubicBezTo>
                  <a:cubicBezTo>
                    <a:pt x="119" y="307"/>
                    <a:pt x="103" y="310"/>
                    <a:pt x="91" y="310"/>
                  </a:cubicBezTo>
                  <a:cubicBezTo>
                    <a:pt x="86" y="310"/>
                    <a:pt x="81" y="311"/>
                    <a:pt x="76" y="313"/>
                  </a:cubicBezTo>
                  <a:cubicBezTo>
                    <a:pt x="74" y="306"/>
                    <a:pt x="72" y="299"/>
                    <a:pt x="71" y="294"/>
                  </a:cubicBezTo>
                  <a:cubicBezTo>
                    <a:pt x="63" y="264"/>
                    <a:pt x="57" y="224"/>
                    <a:pt x="80" y="199"/>
                  </a:cubicBezTo>
                  <a:cubicBezTo>
                    <a:pt x="106" y="172"/>
                    <a:pt x="140" y="160"/>
                    <a:pt x="178" y="163"/>
                  </a:cubicBezTo>
                  <a:cubicBezTo>
                    <a:pt x="194" y="164"/>
                    <a:pt x="217" y="165"/>
                    <a:pt x="236" y="171"/>
                  </a:cubicBezTo>
                  <a:cubicBezTo>
                    <a:pt x="236" y="173"/>
                    <a:pt x="236" y="175"/>
                    <a:pt x="236" y="177"/>
                  </a:cubicBezTo>
                  <a:cubicBezTo>
                    <a:pt x="235" y="191"/>
                    <a:pt x="235" y="206"/>
                    <a:pt x="239" y="219"/>
                  </a:cubicBezTo>
                  <a:cubicBezTo>
                    <a:pt x="243" y="229"/>
                    <a:pt x="254" y="233"/>
                    <a:pt x="264" y="234"/>
                  </a:cubicBezTo>
                  <a:cubicBezTo>
                    <a:pt x="292" y="237"/>
                    <a:pt x="283" y="197"/>
                    <a:pt x="274" y="184"/>
                  </a:cubicBezTo>
                  <a:cubicBezTo>
                    <a:pt x="267" y="174"/>
                    <a:pt x="257" y="168"/>
                    <a:pt x="247" y="163"/>
                  </a:cubicBezTo>
                  <a:cubicBezTo>
                    <a:pt x="248" y="155"/>
                    <a:pt x="249" y="146"/>
                    <a:pt x="250" y="138"/>
                  </a:cubicBezTo>
                  <a:cubicBezTo>
                    <a:pt x="254" y="106"/>
                    <a:pt x="266" y="71"/>
                    <a:pt x="290" y="48"/>
                  </a:cubicBezTo>
                  <a:cubicBezTo>
                    <a:pt x="312" y="26"/>
                    <a:pt x="343" y="17"/>
                    <a:pt x="373" y="23"/>
                  </a:cubicBezTo>
                  <a:cubicBezTo>
                    <a:pt x="388" y="25"/>
                    <a:pt x="403" y="32"/>
                    <a:pt x="416" y="40"/>
                  </a:cubicBezTo>
                  <a:cubicBezTo>
                    <a:pt x="433" y="51"/>
                    <a:pt x="442" y="64"/>
                    <a:pt x="447" y="83"/>
                  </a:cubicBezTo>
                  <a:cubicBezTo>
                    <a:pt x="448" y="88"/>
                    <a:pt x="449" y="93"/>
                    <a:pt x="449" y="98"/>
                  </a:cubicBezTo>
                  <a:cubicBezTo>
                    <a:pt x="436" y="105"/>
                    <a:pt x="424" y="114"/>
                    <a:pt x="416" y="128"/>
                  </a:cubicBezTo>
                  <a:cubicBezTo>
                    <a:pt x="407" y="142"/>
                    <a:pt x="414" y="167"/>
                    <a:pt x="427" y="177"/>
                  </a:cubicBezTo>
                  <a:cubicBezTo>
                    <a:pt x="445" y="191"/>
                    <a:pt x="455" y="152"/>
                    <a:pt x="457" y="143"/>
                  </a:cubicBezTo>
                  <a:cubicBezTo>
                    <a:pt x="459" y="131"/>
                    <a:pt x="461" y="118"/>
                    <a:pt x="460" y="104"/>
                  </a:cubicBezTo>
                  <a:cubicBezTo>
                    <a:pt x="461" y="104"/>
                    <a:pt x="461" y="104"/>
                    <a:pt x="462" y="104"/>
                  </a:cubicBezTo>
                  <a:cubicBezTo>
                    <a:pt x="490" y="91"/>
                    <a:pt x="542" y="79"/>
                    <a:pt x="561" y="112"/>
                  </a:cubicBezTo>
                  <a:cubicBezTo>
                    <a:pt x="571" y="128"/>
                    <a:pt x="577" y="152"/>
                    <a:pt x="568" y="170"/>
                  </a:cubicBezTo>
                  <a:cubicBezTo>
                    <a:pt x="567" y="171"/>
                    <a:pt x="566" y="173"/>
                    <a:pt x="565" y="176"/>
                  </a:cubicBezTo>
                  <a:cubicBezTo>
                    <a:pt x="548" y="181"/>
                    <a:pt x="533" y="191"/>
                    <a:pt x="530" y="208"/>
                  </a:cubicBezTo>
                  <a:cubicBezTo>
                    <a:pt x="530" y="211"/>
                    <a:pt x="532" y="214"/>
                    <a:pt x="535" y="214"/>
                  </a:cubicBezTo>
                  <a:cubicBezTo>
                    <a:pt x="552" y="214"/>
                    <a:pt x="564" y="199"/>
                    <a:pt x="573" y="184"/>
                  </a:cubicBezTo>
                  <a:cubicBezTo>
                    <a:pt x="584" y="181"/>
                    <a:pt x="598" y="183"/>
                    <a:pt x="609" y="184"/>
                  </a:cubicBezTo>
                  <a:cubicBezTo>
                    <a:pt x="633" y="186"/>
                    <a:pt x="660" y="185"/>
                    <a:pt x="680" y="200"/>
                  </a:cubicBezTo>
                  <a:cubicBezTo>
                    <a:pt x="706" y="219"/>
                    <a:pt x="706" y="264"/>
                    <a:pt x="686" y="286"/>
                  </a:cubicBezTo>
                  <a:cubicBezTo>
                    <a:pt x="671" y="301"/>
                    <a:pt x="654" y="309"/>
                    <a:pt x="635" y="313"/>
                  </a:cubicBezTo>
                  <a:cubicBezTo>
                    <a:pt x="628" y="315"/>
                    <a:pt x="620" y="317"/>
                    <a:pt x="613" y="318"/>
                  </a:cubicBezTo>
                  <a:cubicBezTo>
                    <a:pt x="606" y="320"/>
                    <a:pt x="608" y="330"/>
                    <a:pt x="615" y="329"/>
                  </a:cubicBezTo>
                  <a:cubicBezTo>
                    <a:pt x="621" y="328"/>
                    <a:pt x="627" y="327"/>
                    <a:pt x="633" y="325"/>
                  </a:cubicBezTo>
                  <a:cubicBezTo>
                    <a:pt x="646" y="323"/>
                    <a:pt x="658" y="321"/>
                    <a:pt x="671" y="323"/>
                  </a:cubicBezTo>
                  <a:cubicBezTo>
                    <a:pt x="689" y="325"/>
                    <a:pt x="709" y="334"/>
                    <a:pt x="726" y="341"/>
                  </a:cubicBezTo>
                  <a:cubicBezTo>
                    <a:pt x="745" y="349"/>
                    <a:pt x="762" y="360"/>
                    <a:pt x="769" y="380"/>
                  </a:cubicBezTo>
                  <a:cubicBezTo>
                    <a:pt x="776" y="402"/>
                    <a:pt x="766" y="420"/>
                    <a:pt x="747" y="431"/>
                  </a:cubicBezTo>
                  <a:close/>
                  <a:moveTo>
                    <a:pt x="80" y="323"/>
                  </a:moveTo>
                  <a:cubicBezTo>
                    <a:pt x="85" y="321"/>
                    <a:pt x="89" y="320"/>
                    <a:pt x="94" y="320"/>
                  </a:cubicBezTo>
                  <a:cubicBezTo>
                    <a:pt x="101" y="320"/>
                    <a:pt x="109" y="319"/>
                    <a:pt x="116" y="321"/>
                  </a:cubicBezTo>
                  <a:cubicBezTo>
                    <a:pt x="130" y="325"/>
                    <a:pt x="117" y="334"/>
                    <a:pt x="114" y="336"/>
                  </a:cubicBezTo>
                  <a:cubicBezTo>
                    <a:pt x="110" y="338"/>
                    <a:pt x="106" y="339"/>
                    <a:pt x="101" y="339"/>
                  </a:cubicBezTo>
                  <a:cubicBezTo>
                    <a:pt x="92" y="339"/>
                    <a:pt x="85" y="332"/>
                    <a:pt x="80" y="323"/>
                  </a:cubicBezTo>
                  <a:close/>
                  <a:moveTo>
                    <a:pt x="246" y="174"/>
                  </a:moveTo>
                  <a:cubicBezTo>
                    <a:pt x="262" y="181"/>
                    <a:pt x="274" y="194"/>
                    <a:pt x="273" y="215"/>
                  </a:cubicBezTo>
                  <a:cubicBezTo>
                    <a:pt x="273" y="229"/>
                    <a:pt x="258" y="223"/>
                    <a:pt x="252" y="219"/>
                  </a:cubicBezTo>
                  <a:cubicBezTo>
                    <a:pt x="245" y="215"/>
                    <a:pt x="246" y="196"/>
                    <a:pt x="246" y="190"/>
                  </a:cubicBezTo>
                  <a:cubicBezTo>
                    <a:pt x="246" y="185"/>
                    <a:pt x="246" y="179"/>
                    <a:pt x="246" y="174"/>
                  </a:cubicBezTo>
                  <a:close/>
                  <a:moveTo>
                    <a:pt x="449" y="130"/>
                  </a:moveTo>
                  <a:cubicBezTo>
                    <a:pt x="447" y="142"/>
                    <a:pt x="446" y="161"/>
                    <a:pt x="435" y="168"/>
                  </a:cubicBezTo>
                  <a:cubicBezTo>
                    <a:pt x="428" y="172"/>
                    <a:pt x="422" y="144"/>
                    <a:pt x="422" y="140"/>
                  </a:cubicBezTo>
                  <a:cubicBezTo>
                    <a:pt x="421" y="132"/>
                    <a:pt x="433" y="121"/>
                    <a:pt x="439" y="117"/>
                  </a:cubicBezTo>
                  <a:cubicBezTo>
                    <a:pt x="442" y="114"/>
                    <a:pt x="446" y="112"/>
                    <a:pt x="450" y="109"/>
                  </a:cubicBezTo>
                  <a:cubicBezTo>
                    <a:pt x="450" y="116"/>
                    <a:pt x="449" y="123"/>
                    <a:pt x="449" y="130"/>
                  </a:cubicBezTo>
                  <a:close/>
                  <a:moveTo>
                    <a:pt x="552" y="194"/>
                  </a:moveTo>
                  <a:cubicBezTo>
                    <a:pt x="550" y="196"/>
                    <a:pt x="548" y="198"/>
                    <a:pt x="546" y="199"/>
                  </a:cubicBezTo>
                  <a:cubicBezTo>
                    <a:pt x="548" y="198"/>
                    <a:pt x="550" y="196"/>
                    <a:pt x="552" y="19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301651" y="2062589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2"/>
                  </a:solidFill>
                </a:rPr>
                <a:t>05</a:t>
              </a:r>
              <a:endParaRPr lang="zh-CN" altLang="en-US" sz="36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48" grpId="0" animBg="1"/>
      <p:bldP spid="50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Freeform 76"/>
          <p:cNvSpPr>
            <a:spLocks noEditPoints="1"/>
          </p:cNvSpPr>
          <p:nvPr/>
        </p:nvSpPr>
        <p:spPr bwMode="auto">
          <a:xfrm>
            <a:off x="863667" y="3501010"/>
            <a:ext cx="2483811" cy="1337436"/>
          </a:xfrm>
          <a:custGeom>
            <a:avLst/>
            <a:gdLst>
              <a:gd name="T0" fmla="*/ 760 w 875"/>
              <a:gd name="T1" fmla="*/ 271 h 471"/>
              <a:gd name="T2" fmla="*/ 726 w 875"/>
              <a:gd name="T3" fmla="*/ 241 h 471"/>
              <a:gd name="T4" fmla="*/ 516 w 875"/>
              <a:gd name="T5" fmla="*/ 125 h 471"/>
              <a:gd name="T6" fmla="*/ 406 w 875"/>
              <a:gd name="T7" fmla="*/ 10 h 471"/>
              <a:gd name="T8" fmla="*/ 172 w 875"/>
              <a:gd name="T9" fmla="*/ 159 h 471"/>
              <a:gd name="T10" fmla="*/ 146 w 875"/>
              <a:gd name="T11" fmla="*/ 308 h 471"/>
              <a:gd name="T12" fmla="*/ 125 w 875"/>
              <a:gd name="T13" fmla="*/ 315 h 471"/>
              <a:gd name="T14" fmla="*/ 11 w 875"/>
              <a:gd name="T15" fmla="*/ 374 h 471"/>
              <a:gd name="T16" fmla="*/ 469 w 875"/>
              <a:gd name="T17" fmla="*/ 452 h 471"/>
              <a:gd name="T18" fmla="*/ 712 w 875"/>
              <a:gd name="T19" fmla="*/ 427 h 471"/>
              <a:gd name="T20" fmla="*/ 609 w 875"/>
              <a:gd name="T21" fmla="*/ 440 h 471"/>
              <a:gd name="T22" fmla="*/ 393 w 875"/>
              <a:gd name="T23" fmla="*/ 440 h 471"/>
              <a:gd name="T24" fmla="*/ 76 w 875"/>
              <a:gd name="T25" fmla="*/ 427 h 471"/>
              <a:gd name="T26" fmla="*/ 99 w 875"/>
              <a:gd name="T27" fmla="*/ 323 h 471"/>
              <a:gd name="T28" fmla="*/ 159 w 875"/>
              <a:gd name="T29" fmla="*/ 353 h 471"/>
              <a:gd name="T30" fmla="*/ 156 w 875"/>
              <a:gd name="T31" fmla="*/ 318 h 471"/>
              <a:gd name="T32" fmla="*/ 212 w 875"/>
              <a:gd name="T33" fmla="*/ 115 h 471"/>
              <a:gd name="T34" fmla="*/ 499 w 875"/>
              <a:gd name="T35" fmla="*/ 101 h 471"/>
              <a:gd name="T36" fmla="*/ 487 w 875"/>
              <a:gd name="T37" fmla="*/ 132 h 471"/>
              <a:gd name="T38" fmla="*/ 505 w 875"/>
              <a:gd name="T39" fmla="*/ 199 h 471"/>
              <a:gd name="T40" fmla="*/ 532 w 875"/>
              <a:gd name="T41" fmla="*/ 135 h 471"/>
              <a:gd name="T42" fmla="*/ 712 w 875"/>
              <a:gd name="T43" fmla="*/ 251 h 471"/>
              <a:gd name="T44" fmla="*/ 644 w 875"/>
              <a:gd name="T45" fmla="*/ 309 h 471"/>
              <a:gd name="T46" fmla="*/ 701 w 875"/>
              <a:gd name="T47" fmla="*/ 296 h 471"/>
              <a:gd name="T48" fmla="*/ 746 w 875"/>
              <a:gd name="T49" fmla="*/ 284 h 471"/>
              <a:gd name="T50" fmla="*/ 814 w 875"/>
              <a:gd name="T51" fmla="*/ 388 h 471"/>
              <a:gd name="T52" fmla="*/ 711 w 875"/>
              <a:gd name="T53" fmla="*/ 418 h 471"/>
              <a:gd name="T54" fmla="*/ 834 w 875"/>
              <a:gd name="T55" fmla="*/ 392 h 471"/>
              <a:gd name="T56" fmla="*/ 177 w 875"/>
              <a:gd name="T57" fmla="*/ 353 h 471"/>
              <a:gd name="T58" fmla="*/ 158 w 875"/>
              <a:gd name="T59" fmla="*/ 327 h 471"/>
              <a:gd name="T60" fmla="*/ 177 w 875"/>
              <a:gd name="T61" fmla="*/ 353 h 471"/>
              <a:gd name="T62" fmla="*/ 449 w 875"/>
              <a:gd name="T63" fmla="*/ 194 h 471"/>
              <a:gd name="T64" fmla="*/ 507 w 875"/>
              <a:gd name="T65" fmla="*/ 1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5" h="471">
                <a:moveTo>
                  <a:pt x="858" y="311"/>
                </a:moveTo>
                <a:cubicBezTo>
                  <a:pt x="839" y="277"/>
                  <a:pt x="794" y="273"/>
                  <a:pt x="760" y="271"/>
                </a:cubicBezTo>
                <a:cubicBezTo>
                  <a:pt x="745" y="271"/>
                  <a:pt x="731" y="271"/>
                  <a:pt x="718" y="273"/>
                </a:cubicBezTo>
                <a:cubicBezTo>
                  <a:pt x="724" y="262"/>
                  <a:pt x="729" y="250"/>
                  <a:pt x="726" y="241"/>
                </a:cubicBezTo>
                <a:cubicBezTo>
                  <a:pt x="713" y="192"/>
                  <a:pt x="675" y="160"/>
                  <a:pt x="630" y="140"/>
                </a:cubicBezTo>
                <a:cubicBezTo>
                  <a:pt x="595" y="125"/>
                  <a:pt x="554" y="119"/>
                  <a:pt x="516" y="125"/>
                </a:cubicBezTo>
                <a:cubicBezTo>
                  <a:pt x="514" y="114"/>
                  <a:pt x="511" y="103"/>
                  <a:pt x="508" y="93"/>
                </a:cubicBezTo>
                <a:cubicBezTo>
                  <a:pt x="491" y="48"/>
                  <a:pt x="452" y="19"/>
                  <a:pt x="406" y="10"/>
                </a:cubicBezTo>
                <a:cubicBezTo>
                  <a:pt x="357" y="0"/>
                  <a:pt x="310" y="17"/>
                  <a:pt x="270" y="44"/>
                </a:cubicBezTo>
                <a:cubicBezTo>
                  <a:pt x="229" y="73"/>
                  <a:pt x="196" y="115"/>
                  <a:pt x="172" y="159"/>
                </a:cubicBezTo>
                <a:cubicBezTo>
                  <a:pt x="161" y="180"/>
                  <a:pt x="151" y="202"/>
                  <a:pt x="146" y="225"/>
                </a:cubicBezTo>
                <a:cubicBezTo>
                  <a:pt x="141" y="253"/>
                  <a:pt x="147" y="280"/>
                  <a:pt x="146" y="308"/>
                </a:cubicBezTo>
                <a:cubicBezTo>
                  <a:pt x="146" y="311"/>
                  <a:pt x="146" y="314"/>
                  <a:pt x="146" y="317"/>
                </a:cubicBezTo>
                <a:cubicBezTo>
                  <a:pt x="137" y="316"/>
                  <a:pt x="129" y="315"/>
                  <a:pt x="125" y="315"/>
                </a:cubicBezTo>
                <a:cubicBezTo>
                  <a:pt x="101" y="312"/>
                  <a:pt x="82" y="312"/>
                  <a:pt x="60" y="322"/>
                </a:cubicBezTo>
                <a:cubicBezTo>
                  <a:pt x="37" y="332"/>
                  <a:pt x="19" y="350"/>
                  <a:pt x="11" y="374"/>
                </a:cubicBezTo>
                <a:cubicBezTo>
                  <a:pt x="0" y="412"/>
                  <a:pt x="38" y="428"/>
                  <a:pt x="68" y="436"/>
                </a:cubicBezTo>
                <a:cubicBezTo>
                  <a:pt x="198" y="471"/>
                  <a:pt x="336" y="447"/>
                  <a:pt x="469" y="452"/>
                </a:cubicBezTo>
                <a:cubicBezTo>
                  <a:pt x="511" y="454"/>
                  <a:pt x="552" y="454"/>
                  <a:pt x="594" y="451"/>
                </a:cubicBezTo>
                <a:cubicBezTo>
                  <a:pt x="635" y="447"/>
                  <a:pt x="674" y="445"/>
                  <a:pt x="712" y="427"/>
                </a:cubicBezTo>
                <a:cubicBezTo>
                  <a:pt x="714" y="426"/>
                  <a:pt x="712" y="423"/>
                  <a:pt x="710" y="424"/>
                </a:cubicBezTo>
                <a:cubicBezTo>
                  <a:pt x="677" y="436"/>
                  <a:pt x="644" y="436"/>
                  <a:pt x="609" y="440"/>
                </a:cubicBezTo>
                <a:cubicBezTo>
                  <a:pt x="571" y="444"/>
                  <a:pt x="532" y="444"/>
                  <a:pt x="493" y="443"/>
                </a:cubicBezTo>
                <a:cubicBezTo>
                  <a:pt x="460" y="442"/>
                  <a:pt x="427" y="440"/>
                  <a:pt x="393" y="440"/>
                </a:cubicBezTo>
                <a:cubicBezTo>
                  <a:pt x="354" y="440"/>
                  <a:pt x="316" y="443"/>
                  <a:pt x="277" y="444"/>
                </a:cubicBezTo>
                <a:cubicBezTo>
                  <a:pt x="210" y="445"/>
                  <a:pt x="141" y="443"/>
                  <a:pt x="76" y="427"/>
                </a:cubicBezTo>
                <a:cubicBezTo>
                  <a:pt x="56" y="422"/>
                  <a:pt x="28" y="416"/>
                  <a:pt x="21" y="394"/>
                </a:cubicBezTo>
                <a:cubicBezTo>
                  <a:pt x="9" y="355"/>
                  <a:pt x="68" y="324"/>
                  <a:pt x="99" y="323"/>
                </a:cubicBezTo>
                <a:cubicBezTo>
                  <a:pt x="114" y="323"/>
                  <a:pt x="131" y="324"/>
                  <a:pt x="147" y="326"/>
                </a:cubicBezTo>
                <a:cubicBezTo>
                  <a:pt x="149" y="336"/>
                  <a:pt x="152" y="345"/>
                  <a:pt x="159" y="353"/>
                </a:cubicBezTo>
                <a:cubicBezTo>
                  <a:pt x="167" y="362"/>
                  <a:pt x="189" y="370"/>
                  <a:pt x="199" y="360"/>
                </a:cubicBezTo>
                <a:cubicBezTo>
                  <a:pt x="223" y="333"/>
                  <a:pt x="186" y="323"/>
                  <a:pt x="156" y="318"/>
                </a:cubicBezTo>
                <a:cubicBezTo>
                  <a:pt x="155" y="307"/>
                  <a:pt x="157" y="296"/>
                  <a:pt x="155" y="285"/>
                </a:cubicBezTo>
                <a:cubicBezTo>
                  <a:pt x="147" y="221"/>
                  <a:pt x="175" y="165"/>
                  <a:pt x="212" y="115"/>
                </a:cubicBezTo>
                <a:cubicBezTo>
                  <a:pt x="247" y="69"/>
                  <a:pt x="295" y="30"/>
                  <a:pt x="353" y="19"/>
                </a:cubicBezTo>
                <a:cubicBezTo>
                  <a:pt x="414" y="7"/>
                  <a:pt x="480" y="41"/>
                  <a:pt x="499" y="101"/>
                </a:cubicBezTo>
                <a:cubicBezTo>
                  <a:pt x="502" y="109"/>
                  <a:pt x="504" y="118"/>
                  <a:pt x="505" y="127"/>
                </a:cubicBezTo>
                <a:cubicBezTo>
                  <a:pt x="499" y="128"/>
                  <a:pt x="493" y="130"/>
                  <a:pt x="487" y="132"/>
                </a:cubicBezTo>
                <a:cubicBezTo>
                  <a:pt x="448" y="144"/>
                  <a:pt x="432" y="169"/>
                  <a:pt x="438" y="209"/>
                </a:cubicBezTo>
                <a:cubicBezTo>
                  <a:pt x="444" y="245"/>
                  <a:pt x="493" y="216"/>
                  <a:pt x="505" y="199"/>
                </a:cubicBezTo>
                <a:cubicBezTo>
                  <a:pt x="516" y="182"/>
                  <a:pt x="519" y="159"/>
                  <a:pt x="517" y="136"/>
                </a:cubicBezTo>
                <a:cubicBezTo>
                  <a:pt x="522" y="136"/>
                  <a:pt x="527" y="135"/>
                  <a:pt x="532" y="135"/>
                </a:cubicBezTo>
                <a:cubicBezTo>
                  <a:pt x="579" y="132"/>
                  <a:pt x="627" y="146"/>
                  <a:pt x="665" y="174"/>
                </a:cubicBezTo>
                <a:cubicBezTo>
                  <a:pt x="687" y="189"/>
                  <a:pt x="719" y="222"/>
                  <a:pt x="712" y="251"/>
                </a:cubicBezTo>
                <a:cubicBezTo>
                  <a:pt x="711" y="260"/>
                  <a:pt x="707" y="269"/>
                  <a:pt x="701" y="276"/>
                </a:cubicBezTo>
                <a:cubicBezTo>
                  <a:pt x="681" y="282"/>
                  <a:pt x="663" y="292"/>
                  <a:pt x="644" y="309"/>
                </a:cubicBezTo>
                <a:cubicBezTo>
                  <a:pt x="640" y="312"/>
                  <a:pt x="642" y="320"/>
                  <a:pt x="648" y="320"/>
                </a:cubicBezTo>
                <a:cubicBezTo>
                  <a:pt x="669" y="319"/>
                  <a:pt x="686" y="310"/>
                  <a:pt x="701" y="296"/>
                </a:cubicBezTo>
                <a:cubicBezTo>
                  <a:pt x="703" y="294"/>
                  <a:pt x="705" y="291"/>
                  <a:pt x="708" y="288"/>
                </a:cubicBezTo>
                <a:cubicBezTo>
                  <a:pt x="719" y="285"/>
                  <a:pt x="732" y="284"/>
                  <a:pt x="746" y="284"/>
                </a:cubicBezTo>
                <a:cubicBezTo>
                  <a:pt x="778" y="285"/>
                  <a:pt x="816" y="286"/>
                  <a:pt x="840" y="310"/>
                </a:cubicBezTo>
                <a:cubicBezTo>
                  <a:pt x="871" y="341"/>
                  <a:pt x="842" y="372"/>
                  <a:pt x="814" y="388"/>
                </a:cubicBezTo>
                <a:cubicBezTo>
                  <a:pt x="782" y="407"/>
                  <a:pt x="748" y="407"/>
                  <a:pt x="712" y="406"/>
                </a:cubicBezTo>
                <a:cubicBezTo>
                  <a:pt x="705" y="406"/>
                  <a:pt x="704" y="417"/>
                  <a:pt x="711" y="418"/>
                </a:cubicBezTo>
                <a:cubicBezTo>
                  <a:pt x="737" y="419"/>
                  <a:pt x="762" y="420"/>
                  <a:pt x="788" y="416"/>
                </a:cubicBezTo>
                <a:cubicBezTo>
                  <a:pt x="803" y="413"/>
                  <a:pt x="821" y="400"/>
                  <a:pt x="834" y="392"/>
                </a:cubicBezTo>
                <a:cubicBezTo>
                  <a:pt x="864" y="372"/>
                  <a:pt x="875" y="343"/>
                  <a:pt x="858" y="311"/>
                </a:cubicBezTo>
                <a:close/>
                <a:moveTo>
                  <a:pt x="177" y="353"/>
                </a:moveTo>
                <a:cubicBezTo>
                  <a:pt x="170" y="350"/>
                  <a:pt x="165" y="346"/>
                  <a:pt x="162" y="340"/>
                </a:cubicBezTo>
                <a:cubicBezTo>
                  <a:pt x="160" y="336"/>
                  <a:pt x="158" y="332"/>
                  <a:pt x="158" y="327"/>
                </a:cubicBezTo>
                <a:cubicBezTo>
                  <a:pt x="167" y="329"/>
                  <a:pt x="176" y="331"/>
                  <a:pt x="184" y="333"/>
                </a:cubicBezTo>
                <a:cubicBezTo>
                  <a:pt x="182" y="340"/>
                  <a:pt x="179" y="346"/>
                  <a:pt x="177" y="353"/>
                </a:cubicBezTo>
                <a:close/>
                <a:moveTo>
                  <a:pt x="478" y="209"/>
                </a:moveTo>
                <a:cubicBezTo>
                  <a:pt x="462" y="218"/>
                  <a:pt x="448" y="213"/>
                  <a:pt x="449" y="194"/>
                </a:cubicBezTo>
                <a:cubicBezTo>
                  <a:pt x="449" y="182"/>
                  <a:pt x="449" y="169"/>
                  <a:pt x="457" y="160"/>
                </a:cubicBezTo>
                <a:cubicBezTo>
                  <a:pt x="469" y="148"/>
                  <a:pt x="488" y="141"/>
                  <a:pt x="507" y="138"/>
                </a:cubicBezTo>
                <a:cubicBezTo>
                  <a:pt x="509" y="166"/>
                  <a:pt x="502" y="196"/>
                  <a:pt x="478" y="2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9" name="Freeform 74"/>
          <p:cNvSpPr>
            <a:spLocks noEditPoints="1"/>
          </p:cNvSpPr>
          <p:nvPr/>
        </p:nvSpPr>
        <p:spPr bwMode="auto">
          <a:xfrm>
            <a:off x="334566" y="620690"/>
            <a:ext cx="2225456" cy="1325420"/>
          </a:xfrm>
          <a:custGeom>
            <a:avLst/>
            <a:gdLst>
              <a:gd name="T0" fmla="*/ 746 w 784"/>
              <a:gd name="T1" fmla="*/ 339 h 467"/>
              <a:gd name="T2" fmla="*/ 670 w 784"/>
              <a:gd name="T3" fmla="*/ 311 h 467"/>
              <a:gd name="T4" fmla="*/ 690 w 784"/>
              <a:gd name="T5" fmla="*/ 194 h 467"/>
              <a:gd name="T6" fmla="*/ 579 w 784"/>
              <a:gd name="T7" fmla="*/ 173 h 467"/>
              <a:gd name="T8" fmla="*/ 561 w 784"/>
              <a:gd name="T9" fmla="*/ 95 h 467"/>
              <a:gd name="T10" fmla="*/ 460 w 784"/>
              <a:gd name="T11" fmla="*/ 93 h 467"/>
              <a:gd name="T12" fmla="*/ 382 w 784"/>
              <a:gd name="T13" fmla="*/ 14 h 467"/>
              <a:gd name="T14" fmla="*/ 237 w 784"/>
              <a:gd name="T15" fmla="*/ 160 h 467"/>
              <a:gd name="T16" fmla="*/ 96 w 784"/>
              <a:gd name="T17" fmla="*/ 173 h 467"/>
              <a:gd name="T18" fmla="*/ 67 w 784"/>
              <a:gd name="T19" fmla="*/ 317 h 467"/>
              <a:gd name="T20" fmla="*/ 15 w 784"/>
              <a:gd name="T21" fmla="*/ 350 h 467"/>
              <a:gd name="T22" fmla="*/ 78 w 784"/>
              <a:gd name="T23" fmla="*/ 437 h 467"/>
              <a:gd name="T24" fmla="*/ 126 w 784"/>
              <a:gd name="T25" fmla="*/ 448 h 467"/>
              <a:gd name="T26" fmla="*/ 241 w 784"/>
              <a:gd name="T27" fmla="*/ 452 h 467"/>
              <a:gd name="T28" fmla="*/ 481 w 784"/>
              <a:gd name="T29" fmla="*/ 438 h 467"/>
              <a:gd name="T30" fmla="*/ 537 w 784"/>
              <a:gd name="T31" fmla="*/ 435 h 467"/>
              <a:gd name="T32" fmla="*/ 644 w 784"/>
              <a:gd name="T33" fmla="*/ 464 h 467"/>
              <a:gd name="T34" fmla="*/ 781 w 784"/>
              <a:gd name="T35" fmla="*/ 382 h 467"/>
              <a:gd name="T36" fmla="*/ 640 w 784"/>
              <a:gd name="T37" fmla="*/ 453 h 467"/>
              <a:gd name="T38" fmla="*/ 585 w 784"/>
              <a:gd name="T39" fmla="*/ 434 h 467"/>
              <a:gd name="T40" fmla="*/ 589 w 784"/>
              <a:gd name="T41" fmla="*/ 426 h 467"/>
              <a:gd name="T42" fmla="*/ 578 w 784"/>
              <a:gd name="T43" fmla="*/ 420 h 467"/>
              <a:gd name="T44" fmla="*/ 551 w 784"/>
              <a:gd name="T45" fmla="*/ 426 h 467"/>
              <a:gd name="T46" fmla="*/ 483 w 784"/>
              <a:gd name="T47" fmla="*/ 427 h 467"/>
              <a:gd name="T48" fmla="*/ 355 w 784"/>
              <a:gd name="T49" fmla="*/ 435 h 467"/>
              <a:gd name="T50" fmla="*/ 119 w 784"/>
              <a:gd name="T51" fmla="*/ 435 h 467"/>
              <a:gd name="T52" fmla="*/ 24 w 784"/>
              <a:gd name="T53" fmla="*/ 388 h 467"/>
              <a:gd name="T54" fmla="*/ 62 w 784"/>
              <a:gd name="T55" fmla="*/ 330 h 467"/>
              <a:gd name="T56" fmla="*/ 73 w 784"/>
              <a:gd name="T57" fmla="*/ 330 h 467"/>
              <a:gd name="T58" fmla="*/ 127 w 784"/>
              <a:gd name="T59" fmla="*/ 317 h 467"/>
              <a:gd name="T60" fmla="*/ 76 w 784"/>
              <a:gd name="T61" fmla="*/ 313 h 467"/>
              <a:gd name="T62" fmla="*/ 80 w 784"/>
              <a:gd name="T63" fmla="*/ 199 h 467"/>
              <a:gd name="T64" fmla="*/ 236 w 784"/>
              <a:gd name="T65" fmla="*/ 171 h 467"/>
              <a:gd name="T66" fmla="*/ 239 w 784"/>
              <a:gd name="T67" fmla="*/ 219 h 467"/>
              <a:gd name="T68" fmla="*/ 274 w 784"/>
              <a:gd name="T69" fmla="*/ 184 h 467"/>
              <a:gd name="T70" fmla="*/ 250 w 784"/>
              <a:gd name="T71" fmla="*/ 138 h 467"/>
              <a:gd name="T72" fmla="*/ 373 w 784"/>
              <a:gd name="T73" fmla="*/ 23 h 467"/>
              <a:gd name="T74" fmla="*/ 447 w 784"/>
              <a:gd name="T75" fmla="*/ 83 h 467"/>
              <a:gd name="T76" fmla="*/ 416 w 784"/>
              <a:gd name="T77" fmla="*/ 128 h 467"/>
              <a:gd name="T78" fmla="*/ 457 w 784"/>
              <a:gd name="T79" fmla="*/ 143 h 467"/>
              <a:gd name="T80" fmla="*/ 462 w 784"/>
              <a:gd name="T81" fmla="*/ 104 h 467"/>
              <a:gd name="T82" fmla="*/ 568 w 784"/>
              <a:gd name="T83" fmla="*/ 170 h 467"/>
              <a:gd name="T84" fmla="*/ 530 w 784"/>
              <a:gd name="T85" fmla="*/ 208 h 467"/>
              <a:gd name="T86" fmla="*/ 573 w 784"/>
              <a:gd name="T87" fmla="*/ 184 h 467"/>
              <a:gd name="T88" fmla="*/ 680 w 784"/>
              <a:gd name="T89" fmla="*/ 200 h 467"/>
              <a:gd name="T90" fmla="*/ 635 w 784"/>
              <a:gd name="T91" fmla="*/ 313 h 467"/>
              <a:gd name="T92" fmla="*/ 615 w 784"/>
              <a:gd name="T93" fmla="*/ 329 h 467"/>
              <a:gd name="T94" fmla="*/ 671 w 784"/>
              <a:gd name="T95" fmla="*/ 323 h 467"/>
              <a:gd name="T96" fmla="*/ 769 w 784"/>
              <a:gd name="T97" fmla="*/ 380 h 467"/>
              <a:gd name="T98" fmla="*/ 80 w 784"/>
              <a:gd name="T99" fmla="*/ 323 h 467"/>
              <a:gd name="T100" fmla="*/ 116 w 784"/>
              <a:gd name="T101" fmla="*/ 321 h 467"/>
              <a:gd name="T102" fmla="*/ 101 w 784"/>
              <a:gd name="T103" fmla="*/ 339 h 467"/>
              <a:gd name="T104" fmla="*/ 246 w 784"/>
              <a:gd name="T105" fmla="*/ 174 h 467"/>
              <a:gd name="T106" fmla="*/ 252 w 784"/>
              <a:gd name="T107" fmla="*/ 219 h 467"/>
              <a:gd name="T108" fmla="*/ 246 w 784"/>
              <a:gd name="T109" fmla="*/ 174 h 467"/>
              <a:gd name="T110" fmla="*/ 435 w 784"/>
              <a:gd name="T111" fmla="*/ 168 h 467"/>
              <a:gd name="T112" fmla="*/ 439 w 784"/>
              <a:gd name="T113" fmla="*/ 117 h 467"/>
              <a:gd name="T114" fmla="*/ 449 w 784"/>
              <a:gd name="T115" fmla="*/ 130 h 467"/>
              <a:gd name="T116" fmla="*/ 546 w 784"/>
              <a:gd name="T117" fmla="*/ 199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4" h="467">
                <a:moveTo>
                  <a:pt x="781" y="382"/>
                </a:moveTo>
                <a:cubicBezTo>
                  <a:pt x="777" y="362"/>
                  <a:pt x="763" y="348"/>
                  <a:pt x="746" y="339"/>
                </a:cubicBezTo>
                <a:cubicBezTo>
                  <a:pt x="726" y="328"/>
                  <a:pt x="705" y="320"/>
                  <a:pt x="683" y="314"/>
                </a:cubicBezTo>
                <a:cubicBezTo>
                  <a:pt x="679" y="313"/>
                  <a:pt x="674" y="312"/>
                  <a:pt x="670" y="311"/>
                </a:cubicBezTo>
                <a:cubicBezTo>
                  <a:pt x="681" y="305"/>
                  <a:pt x="691" y="297"/>
                  <a:pt x="700" y="286"/>
                </a:cubicBezTo>
                <a:cubicBezTo>
                  <a:pt x="720" y="260"/>
                  <a:pt x="713" y="216"/>
                  <a:pt x="690" y="194"/>
                </a:cubicBezTo>
                <a:cubicBezTo>
                  <a:pt x="667" y="172"/>
                  <a:pt x="626" y="174"/>
                  <a:pt x="596" y="172"/>
                </a:cubicBezTo>
                <a:cubicBezTo>
                  <a:pt x="591" y="172"/>
                  <a:pt x="585" y="172"/>
                  <a:pt x="579" y="173"/>
                </a:cubicBezTo>
                <a:cubicBezTo>
                  <a:pt x="579" y="172"/>
                  <a:pt x="579" y="172"/>
                  <a:pt x="579" y="171"/>
                </a:cubicBezTo>
                <a:cubicBezTo>
                  <a:pt x="590" y="149"/>
                  <a:pt x="579" y="110"/>
                  <a:pt x="561" y="95"/>
                </a:cubicBezTo>
                <a:cubicBezTo>
                  <a:pt x="539" y="77"/>
                  <a:pt x="511" y="79"/>
                  <a:pt x="485" y="85"/>
                </a:cubicBezTo>
                <a:cubicBezTo>
                  <a:pt x="477" y="87"/>
                  <a:pt x="468" y="89"/>
                  <a:pt x="460" y="93"/>
                </a:cubicBezTo>
                <a:cubicBezTo>
                  <a:pt x="458" y="80"/>
                  <a:pt x="455" y="67"/>
                  <a:pt x="448" y="57"/>
                </a:cubicBezTo>
                <a:cubicBezTo>
                  <a:pt x="433" y="34"/>
                  <a:pt x="408" y="21"/>
                  <a:pt x="382" y="14"/>
                </a:cubicBezTo>
                <a:cubicBezTo>
                  <a:pt x="327" y="0"/>
                  <a:pt x="277" y="31"/>
                  <a:pt x="255" y="82"/>
                </a:cubicBezTo>
                <a:cubicBezTo>
                  <a:pt x="244" y="106"/>
                  <a:pt x="239" y="133"/>
                  <a:pt x="237" y="160"/>
                </a:cubicBezTo>
                <a:cubicBezTo>
                  <a:pt x="219" y="155"/>
                  <a:pt x="200" y="154"/>
                  <a:pt x="183" y="153"/>
                </a:cubicBezTo>
                <a:cubicBezTo>
                  <a:pt x="151" y="151"/>
                  <a:pt x="122" y="155"/>
                  <a:pt x="96" y="173"/>
                </a:cubicBezTo>
                <a:cubicBezTo>
                  <a:pt x="71" y="189"/>
                  <a:pt x="55" y="211"/>
                  <a:pt x="55" y="241"/>
                </a:cubicBezTo>
                <a:cubicBezTo>
                  <a:pt x="54" y="266"/>
                  <a:pt x="57" y="293"/>
                  <a:pt x="67" y="317"/>
                </a:cubicBezTo>
                <a:cubicBezTo>
                  <a:pt x="61" y="319"/>
                  <a:pt x="54" y="320"/>
                  <a:pt x="49" y="323"/>
                </a:cubicBezTo>
                <a:cubicBezTo>
                  <a:pt x="35" y="330"/>
                  <a:pt x="23" y="338"/>
                  <a:pt x="15" y="350"/>
                </a:cubicBezTo>
                <a:cubicBezTo>
                  <a:pt x="0" y="373"/>
                  <a:pt x="16" y="403"/>
                  <a:pt x="34" y="419"/>
                </a:cubicBezTo>
                <a:cubicBezTo>
                  <a:pt x="47" y="430"/>
                  <a:pt x="62" y="434"/>
                  <a:pt x="78" y="437"/>
                </a:cubicBezTo>
                <a:cubicBezTo>
                  <a:pt x="86" y="439"/>
                  <a:pt x="93" y="441"/>
                  <a:pt x="102" y="442"/>
                </a:cubicBezTo>
                <a:cubicBezTo>
                  <a:pt x="110" y="443"/>
                  <a:pt x="118" y="447"/>
                  <a:pt x="126" y="448"/>
                </a:cubicBezTo>
                <a:cubicBezTo>
                  <a:pt x="144" y="451"/>
                  <a:pt x="163" y="455"/>
                  <a:pt x="181" y="454"/>
                </a:cubicBezTo>
                <a:cubicBezTo>
                  <a:pt x="201" y="453"/>
                  <a:pt x="221" y="452"/>
                  <a:pt x="241" y="452"/>
                </a:cubicBezTo>
                <a:cubicBezTo>
                  <a:pt x="280" y="450"/>
                  <a:pt x="318" y="448"/>
                  <a:pt x="357" y="446"/>
                </a:cubicBezTo>
                <a:cubicBezTo>
                  <a:pt x="399" y="443"/>
                  <a:pt x="440" y="440"/>
                  <a:pt x="481" y="438"/>
                </a:cubicBezTo>
                <a:cubicBezTo>
                  <a:pt x="490" y="438"/>
                  <a:pt x="498" y="435"/>
                  <a:pt x="507" y="434"/>
                </a:cubicBezTo>
                <a:cubicBezTo>
                  <a:pt x="517" y="433"/>
                  <a:pt x="527" y="434"/>
                  <a:pt x="537" y="435"/>
                </a:cubicBezTo>
                <a:cubicBezTo>
                  <a:pt x="541" y="435"/>
                  <a:pt x="545" y="436"/>
                  <a:pt x="549" y="436"/>
                </a:cubicBezTo>
                <a:cubicBezTo>
                  <a:pt x="568" y="465"/>
                  <a:pt x="614" y="463"/>
                  <a:pt x="644" y="464"/>
                </a:cubicBezTo>
                <a:cubicBezTo>
                  <a:pt x="686" y="467"/>
                  <a:pt x="733" y="460"/>
                  <a:pt x="766" y="432"/>
                </a:cubicBezTo>
                <a:cubicBezTo>
                  <a:pt x="781" y="419"/>
                  <a:pt x="784" y="401"/>
                  <a:pt x="781" y="382"/>
                </a:cubicBezTo>
                <a:close/>
                <a:moveTo>
                  <a:pt x="747" y="431"/>
                </a:moveTo>
                <a:cubicBezTo>
                  <a:pt x="715" y="451"/>
                  <a:pt x="677" y="455"/>
                  <a:pt x="640" y="453"/>
                </a:cubicBezTo>
                <a:cubicBezTo>
                  <a:pt x="617" y="451"/>
                  <a:pt x="585" y="453"/>
                  <a:pt x="566" y="437"/>
                </a:cubicBezTo>
                <a:cubicBezTo>
                  <a:pt x="572" y="437"/>
                  <a:pt x="578" y="434"/>
                  <a:pt x="585" y="434"/>
                </a:cubicBezTo>
                <a:cubicBezTo>
                  <a:pt x="587" y="434"/>
                  <a:pt x="589" y="432"/>
                  <a:pt x="589" y="430"/>
                </a:cubicBezTo>
                <a:cubicBezTo>
                  <a:pt x="589" y="429"/>
                  <a:pt x="589" y="427"/>
                  <a:pt x="589" y="426"/>
                </a:cubicBezTo>
                <a:cubicBezTo>
                  <a:pt x="589" y="421"/>
                  <a:pt x="583" y="421"/>
                  <a:pt x="582" y="424"/>
                </a:cubicBezTo>
                <a:cubicBezTo>
                  <a:pt x="581" y="422"/>
                  <a:pt x="580" y="420"/>
                  <a:pt x="578" y="420"/>
                </a:cubicBezTo>
                <a:cubicBezTo>
                  <a:pt x="569" y="420"/>
                  <a:pt x="562" y="425"/>
                  <a:pt x="553" y="425"/>
                </a:cubicBezTo>
                <a:cubicBezTo>
                  <a:pt x="552" y="425"/>
                  <a:pt x="552" y="426"/>
                  <a:pt x="551" y="426"/>
                </a:cubicBezTo>
                <a:cubicBezTo>
                  <a:pt x="547" y="425"/>
                  <a:pt x="542" y="425"/>
                  <a:pt x="538" y="425"/>
                </a:cubicBezTo>
                <a:cubicBezTo>
                  <a:pt x="519" y="423"/>
                  <a:pt x="502" y="423"/>
                  <a:pt x="483" y="427"/>
                </a:cubicBezTo>
                <a:cubicBezTo>
                  <a:pt x="464" y="431"/>
                  <a:pt x="442" y="430"/>
                  <a:pt x="422" y="431"/>
                </a:cubicBezTo>
                <a:cubicBezTo>
                  <a:pt x="400" y="432"/>
                  <a:pt x="378" y="434"/>
                  <a:pt x="355" y="435"/>
                </a:cubicBezTo>
                <a:cubicBezTo>
                  <a:pt x="314" y="437"/>
                  <a:pt x="273" y="440"/>
                  <a:pt x="232" y="441"/>
                </a:cubicBezTo>
                <a:cubicBezTo>
                  <a:pt x="195" y="442"/>
                  <a:pt x="155" y="446"/>
                  <a:pt x="119" y="435"/>
                </a:cubicBezTo>
                <a:cubicBezTo>
                  <a:pt x="104" y="430"/>
                  <a:pt x="87" y="428"/>
                  <a:pt x="71" y="425"/>
                </a:cubicBezTo>
                <a:cubicBezTo>
                  <a:pt x="49" y="421"/>
                  <a:pt x="35" y="407"/>
                  <a:pt x="24" y="388"/>
                </a:cubicBezTo>
                <a:cubicBezTo>
                  <a:pt x="14" y="370"/>
                  <a:pt x="23" y="353"/>
                  <a:pt x="37" y="342"/>
                </a:cubicBezTo>
                <a:cubicBezTo>
                  <a:pt x="44" y="336"/>
                  <a:pt x="53" y="333"/>
                  <a:pt x="62" y="330"/>
                </a:cubicBezTo>
                <a:cubicBezTo>
                  <a:pt x="65" y="329"/>
                  <a:pt x="68" y="328"/>
                  <a:pt x="71" y="326"/>
                </a:cubicBezTo>
                <a:cubicBezTo>
                  <a:pt x="72" y="327"/>
                  <a:pt x="72" y="329"/>
                  <a:pt x="73" y="330"/>
                </a:cubicBezTo>
                <a:cubicBezTo>
                  <a:pt x="84" y="351"/>
                  <a:pt x="111" y="356"/>
                  <a:pt x="128" y="338"/>
                </a:cubicBezTo>
                <a:cubicBezTo>
                  <a:pt x="134" y="331"/>
                  <a:pt x="133" y="323"/>
                  <a:pt x="127" y="317"/>
                </a:cubicBezTo>
                <a:cubicBezTo>
                  <a:pt x="119" y="307"/>
                  <a:pt x="103" y="310"/>
                  <a:pt x="91" y="310"/>
                </a:cubicBezTo>
                <a:cubicBezTo>
                  <a:pt x="86" y="310"/>
                  <a:pt x="81" y="311"/>
                  <a:pt x="76" y="313"/>
                </a:cubicBezTo>
                <a:cubicBezTo>
                  <a:pt x="74" y="306"/>
                  <a:pt x="72" y="299"/>
                  <a:pt x="71" y="294"/>
                </a:cubicBezTo>
                <a:cubicBezTo>
                  <a:pt x="63" y="264"/>
                  <a:pt x="57" y="224"/>
                  <a:pt x="80" y="199"/>
                </a:cubicBezTo>
                <a:cubicBezTo>
                  <a:pt x="106" y="172"/>
                  <a:pt x="140" y="160"/>
                  <a:pt x="178" y="163"/>
                </a:cubicBezTo>
                <a:cubicBezTo>
                  <a:pt x="194" y="164"/>
                  <a:pt x="217" y="165"/>
                  <a:pt x="236" y="171"/>
                </a:cubicBezTo>
                <a:cubicBezTo>
                  <a:pt x="236" y="173"/>
                  <a:pt x="236" y="175"/>
                  <a:pt x="236" y="177"/>
                </a:cubicBezTo>
                <a:cubicBezTo>
                  <a:pt x="235" y="191"/>
                  <a:pt x="235" y="206"/>
                  <a:pt x="239" y="219"/>
                </a:cubicBezTo>
                <a:cubicBezTo>
                  <a:pt x="243" y="229"/>
                  <a:pt x="254" y="233"/>
                  <a:pt x="264" y="234"/>
                </a:cubicBezTo>
                <a:cubicBezTo>
                  <a:pt x="292" y="237"/>
                  <a:pt x="283" y="197"/>
                  <a:pt x="274" y="184"/>
                </a:cubicBezTo>
                <a:cubicBezTo>
                  <a:pt x="267" y="174"/>
                  <a:pt x="257" y="168"/>
                  <a:pt x="247" y="163"/>
                </a:cubicBezTo>
                <a:cubicBezTo>
                  <a:pt x="248" y="155"/>
                  <a:pt x="249" y="146"/>
                  <a:pt x="250" y="138"/>
                </a:cubicBezTo>
                <a:cubicBezTo>
                  <a:pt x="254" y="106"/>
                  <a:pt x="266" y="71"/>
                  <a:pt x="290" y="48"/>
                </a:cubicBezTo>
                <a:cubicBezTo>
                  <a:pt x="312" y="26"/>
                  <a:pt x="343" y="17"/>
                  <a:pt x="373" y="23"/>
                </a:cubicBezTo>
                <a:cubicBezTo>
                  <a:pt x="388" y="25"/>
                  <a:pt x="403" y="32"/>
                  <a:pt x="416" y="40"/>
                </a:cubicBezTo>
                <a:cubicBezTo>
                  <a:pt x="433" y="51"/>
                  <a:pt x="442" y="64"/>
                  <a:pt x="447" y="83"/>
                </a:cubicBezTo>
                <a:cubicBezTo>
                  <a:pt x="448" y="88"/>
                  <a:pt x="449" y="93"/>
                  <a:pt x="449" y="98"/>
                </a:cubicBezTo>
                <a:cubicBezTo>
                  <a:pt x="436" y="105"/>
                  <a:pt x="424" y="114"/>
                  <a:pt x="416" y="128"/>
                </a:cubicBezTo>
                <a:cubicBezTo>
                  <a:pt x="407" y="142"/>
                  <a:pt x="414" y="167"/>
                  <a:pt x="427" y="177"/>
                </a:cubicBezTo>
                <a:cubicBezTo>
                  <a:pt x="445" y="191"/>
                  <a:pt x="455" y="152"/>
                  <a:pt x="457" y="143"/>
                </a:cubicBezTo>
                <a:cubicBezTo>
                  <a:pt x="459" y="131"/>
                  <a:pt x="461" y="118"/>
                  <a:pt x="460" y="104"/>
                </a:cubicBezTo>
                <a:cubicBezTo>
                  <a:pt x="461" y="104"/>
                  <a:pt x="461" y="104"/>
                  <a:pt x="462" y="104"/>
                </a:cubicBezTo>
                <a:cubicBezTo>
                  <a:pt x="490" y="91"/>
                  <a:pt x="542" y="79"/>
                  <a:pt x="561" y="112"/>
                </a:cubicBezTo>
                <a:cubicBezTo>
                  <a:pt x="571" y="128"/>
                  <a:pt x="577" y="152"/>
                  <a:pt x="568" y="170"/>
                </a:cubicBezTo>
                <a:cubicBezTo>
                  <a:pt x="567" y="171"/>
                  <a:pt x="566" y="173"/>
                  <a:pt x="565" y="176"/>
                </a:cubicBezTo>
                <a:cubicBezTo>
                  <a:pt x="548" y="181"/>
                  <a:pt x="533" y="191"/>
                  <a:pt x="530" y="208"/>
                </a:cubicBezTo>
                <a:cubicBezTo>
                  <a:pt x="530" y="211"/>
                  <a:pt x="532" y="214"/>
                  <a:pt x="535" y="214"/>
                </a:cubicBezTo>
                <a:cubicBezTo>
                  <a:pt x="552" y="214"/>
                  <a:pt x="564" y="199"/>
                  <a:pt x="573" y="184"/>
                </a:cubicBezTo>
                <a:cubicBezTo>
                  <a:pt x="584" y="181"/>
                  <a:pt x="598" y="183"/>
                  <a:pt x="609" y="184"/>
                </a:cubicBezTo>
                <a:cubicBezTo>
                  <a:pt x="633" y="186"/>
                  <a:pt x="660" y="185"/>
                  <a:pt x="680" y="200"/>
                </a:cubicBezTo>
                <a:cubicBezTo>
                  <a:pt x="706" y="219"/>
                  <a:pt x="706" y="264"/>
                  <a:pt x="686" y="286"/>
                </a:cubicBezTo>
                <a:cubicBezTo>
                  <a:pt x="671" y="301"/>
                  <a:pt x="654" y="309"/>
                  <a:pt x="635" y="313"/>
                </a:cubicBezTo>
                <a:cubicBezTo>
                  <a:pt x="628" y="315"/>
                  <a:pt x="620" y="317"/>
                  <a:pt x="613" y="318"/>
                </a:cubicBezTo>
                <a:cubicBezTo>
                  <a:pt x="606" y="320"/>
                  <a:pt x="608" y="330"/>
                  <a:pt x="615" y="329"/>
                </a:cubicBezTo>
                <a:cubicBezTo>
                  <a:pt x="621" y="328"/>
                  <a:pt x="627" y="327"/>
                  <a:pt x="633" y="325"/>
                </a:cubicBezTo>
                <a:cubicBezTo>
                  <a:pt x="646" y="323"/>
                  <a:pt x="658" y="321"/>
                  <a:pt x="671" y="323"/>
                </a:cubicBezTo>
                <a:cubicBezTo>
                  <a:pt x="689" y="325"/>
                  <a:pt x="709" y="334"/>
                  <a:pt x="726" y="341"/>
                </a:cubicBezTo>
                <a:cubicBezTo>
                  <a:pt x="745" y="349"/>
                  <a:pt x="762" y="360"/>
                  <a:pt x="769" y="380"/>
                </a:cubicBezTo>
                <a:cubicBezTo>
                  <a:pt x="776" y="402"/>
                  <a:pt x="766" y="420"/>
                  <a:pt x="747" y="431"/>
                </a:cubicBezTo>
                <a:close/>
                <a:moveTo>
                  <a:pt x="80" y="323"/>
                </a:moveTo>
                <a:cubicBezTo>
                  <a:pt x="85" y="321"/>
                  <a:pt x="89" y="320"/>
                  <a:pt x="94" y="320"/>
                </a:cubicBezTo>
                <a:cubicBezTo>
                  <a:pt x="101" y="320"/>
                  <a:pt x="109" y="319"/>
                  <a:pt x="116" y="321"/>
                </a:cubicBezTo>
                <a:cubicBezTo>
                  <a:pt x="130" y="325"/>
                  <a:pt x="117" y="334"/>
                  <a:pt x="114" y="336"/>
                </a:cubicBezTo>
                <a:cubicBezTo>
                  <a:pt x="110" y="338"/>
                  <a:pt x="106" y="339"/>
                  <a:pt x="101" y="339"/>
                </a:cubicBezTo>
                <a:cubicBezTo>
                  <a:pt x="92" y="339"/>
                  <a:pt x="85" y="332"/>
                  <a:pt x="80" y="323"/>
                </a:cubicBezTo>
                <a:close/>
                <a:moveTo>
                  <a:pt x="246" y="174"/>
                </a:moveTo>
                <a:cubicBezTo>
                  <a:pt x="262" y="181"/>
                  <a:pt x="274" y="194"/>
                  <a:pt x="273" y="215"/>
                </a:cubicBezTo>
                <a:cubicBezTo>
                  <a:pt x="273" y="229"/>
                  <a:pt x="258" y="223"/>
                  <a:pt x="252" y="219"/>
                </a:cubicBezTo>
                <a:cubicBezTo>
                  <a:pt x="245" y="215"/>
                  <a:pt x="246" y="196"/>
                  <a:pt x="246" y="190"/>
                </a:cubicBezTo>
                <a:cubicBezTo>
                  <a:pt x="246" y="185"/>
                  <a:pt x="246" y="179"/>
                  <a:pt x="246" y="174"/>
                </a:cubicBezTo>
                <a:close/>
                <a:moveTo>
                  <a:pt x="449" y="130"/>
                </a:moveTo>
                <a:cubicBezTo>
                  <a:pt x="447" y="142"/>
                  <a:pt x="446" y="161"/>
                  <a:pt x="435" y="168"/>
                </a:cubicBezTo>
                <a:cubicBezTo>
                  <a:pt x="428" y="172"/>
                  <a:pt x="422" y="144"/>
                  <a:pt x="422" y="140"/>
                </a:cubicBezTo>
                <a:cubicBezTo>
                  <a:pt x="421" y="132"/>
                  <a:pt x="433" y="121"/>
                  <a:pt x="439" y="117"/>
                </a:cubicBezTo>
                <a:cubicBezTo>
                  <a:pt x="442" y="114"/>
                  <a:pt x="446" y="112"/>
                  <a:pt x="450" y="109"/>
                </a:cubicBezTo>
                <a:cubicBezTo>
                  <a:pt x="450" y="116"/>
                  <a:pt x="449" y="123"/>
                  <a:pt x="449" y="130"/>
                </a:cubicBezTo>
                <a:close/>
                <a:moveTo>
                  <a:pt x="552" y="194"/>
                </a:moveTo>
                <a:cubicBezTo>
                  <a:pt x="550" y="196"/>
                  <a:pt x="548" y="198"/>
                  <a:pt x="546" y="199"/>
                </a:cubicBezTo>
                <a:cubicBezTo>
                  <a:pt x="548" y="198"/>
                  <a:pt x="550" y="196"/>
                  <a:pt x="552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91" y="346425"/>
            <a:ext cx="2530287" cy="480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7" y="5153971"/>
            <a:ext cx="7672473" cy="201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0" name="Freeform 75"/>
          <p:cNvSpPr>
            <a:spLocks noEditPoints="1"/>
          </p:cNvSpPr>
          <p:nvPr/>
        </p:nvSpPr>
        <p:spPr bwMode="auto">
          <a:xfrm>
            <a:off x="10487697" y="2276873"/>
            <a:ext cx="1566395" cy="837011"/>
          </a:xfrm>
          <a:custGeom>
            <a:avLst/>
            <a:gdLst>
              <a:gd name="T0" fmla="*/ 650 w 801"/>
              <a:gd name="T1" fmla="*/ 343 h 428"/>
              <a:gd name="T2" fmla="*/ 729 w 801"/>
              <a:gd name="T3" fmla="*/ 231 h 428"/>
              <a:gd name="T4" fmla="*/ 705 w 801"/>
              <a:gd name="T5" fmla="*/ 204 h 428"/>
              <a:gd name="T6" fmla="*/ 556 w 801"/>
              <a:gd name="T7" fmla="*/ 160 h 428"/>
              <a:gd name="T8" fmla="*/ 557 w 801"/>
              <a:gd name="T9" fmla="*/ 84 h 428"/>
              <a:gd name="T10" fmla="*/ 480 w 801"/>
              <a:gd name="T11" fmla="*/ 7 h 428"/>
              <a:gd name="T12" fmla="*/ 365 w 801"/>
              <a:gd name="T13" fmla="*/ 29 h 428"/>
              <a:gd name="T14" fmla="*/ 308 w 801"/>
              <a:gd name="T15" fmla="*/ 32 h 428"/>
              <a:gd name="T16" fmla="*/ 103 w 801"/>
              <a:gd name="T17" fmla="*/ 24 h 428"/>
              <a:gd name="T18" fmla="*/ 63 w 801"/>
              <a:gd name="T19" fmla="*/ 126 h 428"/>
              <a:gd name="T20" fmla="*/ 88 w 801"/>
              <a:gd name="T21" fmla="*/ 229 h 428"/>
              <a:gd name="T22" fmla="*/ 68 w 801"/>
              <a:gd name="T23" fmla="*/ 254 h 428"/>
              <a:gd name="T24" fmla="*/ 94 w 801"/>
              <a:gd name="T25" fmla="*/ 406 h 428"/>
              <a:gd name="T26" fmla="*/ 566 w 801"/>
              <a:gd name="T27" fmla="*/ 403 h 428"/>
              <a:gd name="T28" fmla="*/ 708 w 801"/>
              <a:gd name="T29" fmla="*/ 373 h 428"/>
              <a:gd name="T30" fmla="*/ 379 w 801"/>
              <a:gd name="T31" fmla="*/ 407 h 428"/>
              <a:gd name="T32" fmla="*/ 130 w 801"/>
              <a:gd name="T33" fmla="*/ 400 h 428"/>
              <a:gd name="T34" fmla="*/ 22 w 801"/>
              <a:gd name="T35" fmla="*/ 299 h 428"/>
              <a:gd name="T36" fmla="*/ 108 w 801"/>
              <a:gd name="T37" fmla="*/ 265 h 428"/>
              <a:gd name="T38" fmla="*/ 149 w 801"/>
              <a:gd name="T39" fmla="*/ 284 h 428"/>
              <a:gd name="T40" fmla="*/ 108 w 801"/>
              <a:gd name="T41" fmla="*/ 246 h 428"/>
              <a:gd name="T42" fmla="*/ 93 w 801"/>
              <a:gd name="T43" fmla="*/ 49 h 428"/>
              <a:gd name="T44" fmla="*/ 328 w 801"/>
              <a:gd name="T45" fmla="*/ 73 h 428"/>
              <a:gd name="T46" fmla="*/ 323 w 801"/>
              <a:gd name="T47" fmla="*/ 144 h 428"/>
              <a:gd name="T48" fmla="*/ 340 w 801"/>
              <a:gd name="T49" fmla="*/ 74 h 428"/>
              <a:gd name="T50" fmla="*/ 509 w 801"/>
              <a:gd name="T51" fmla="*/ 32 h 428"/>
              <a:gd name="T52" fmla="*/ 526 w 801"/>
              <a:gd name="T53" fmla="*/ 186 h 428"/>
              <a:gd name="T54" fmla="*/ 647 w 801"/>
              <a:gd name="T55" fmla="*/ 144 h 428"/>
              <a:gd name="T56" fmla="*/ 684 w 801"/>
              <a:gd name="T57" fmla="*/ 213 h 428"/>
              <a:gd name="T58" fmla="*/ 637 w 801"/>
              <a:gd name="T59" fmla="*/ 243 h 428"/>
              <a:gd name="T60" fmla="*/ 705 w 801"/>
              <a:gd name="T61" fmla="*/ 228 h 428"/>
              <a:gd name="T62" fmla="*/ 762 w 801"/>
              <a:gd name="T63" fmla="*/ 276 h 428"/>
              <a:gd name="T64" fmla="*/ 128 w 801"/>
              <a:gd name="T65" fmla="*/ 274 h 428"/>
              <a:gd name="T66" fmla="*/ 134 w 801"/>
              <a:gd name="T67" fmla="*/ 284 h 428"/>
              <a:gd name="T68" fmla="*/ 122 w 801"/>
              <a:gd name="T69" fmla="*/ 271 h 428"/>
              <a:gd name="T70" fmla="*/ 336 w 801"/>
              <a:gd name="T71" fmla="*/ 124 h 428"/>
              <a:gd name="T72" fmla="*/ 327 w 801"/>
              <a:gd name="T73" fmla="*/ 120 h 428"/>
              <a:gd name="T74" fmla="*/ 336 w 801"/>
              <a:gd name="T75" fmla="*/ 124 h 428"/>
              <a:gd name="T76" fmla="*/ 670 w 801"/>
              <a:gd name="T77" fmla="*/ 222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1" h="428">
                <a:moveTo>
                  <a:pt x="650" y="334"/>
                </a:moveTo>
                <a:cubicBezTo>
                  <a:pt x="644" y="334"/>
                  <a:pt x="644" y="343"/>
                  <a:pt x="650" y="343"/>
                </a:cubicBezTo>
                <a:cubicBezTo>
                  <a:pt x="687" y="343"/>
                  <a:pt x="801" y="324"/>
                  <a:pt x="767" y="263"/>
                </a:cubicBezTo>
                <a:cubicBezTo>
                  <a:pt x="759" y="249"/>
                  <a:pt x="741" y="241"/>
                  <a:pt x="729" y="231"/>
                </a:cubicBezTo>
                <a:cubicBezTo>
                  <a:pt x="719" y="223"/>
                  <a:pt x="709" y="218"/>
                  <a:pt x="697" y="215"/>
                </a:cubicBezTo>
                <a:cubicBezTo>
                  <a:pt x="700" y="211"/>
                  <a:pt x="703" y="208"/>
                  <a:pt x="705" y="204"/>
                </a:cubicBezTo>
                <a:cubicBezTo>
                  <a:pt x="718" y="181"/>
                  <a:pt x="703" y="159"/>
                  <a:pt x="685" y="146"/>
                </a:cubicBezTo>
                <a:cubicBezTo>
                  <a:pt x="647" y="120"/>
                  <a:pt x="595" y="135"/>
                  <a:pt x="556" y="160"/>
                </a:cubicBezTo>
                <a:cubicBezTo>
                  <a:pt x="560" y="154"/>
                  <a:pt x="562" y="148"/>
                  <a:pt x="564" y="141"/>
                </a:cubicBezTo>
                <a:cubicBezTo>
                  <a:pt x="570" y="122"/>
                  <a:pt x="563" y="102"/>
                  <a:pt x="557" y="84"/>
                </a:cubicBezTo>
                <a:cubicBezTo>
                  <a:pt x="551" y="67"/>
                  <a:pt x="543" y="52"/>
                  <a:pt x="531" y="38"/>
                </a:cubicBezTo>
                <a:cubicBezTo>
                  <a:pt x="517" y="22"/>
                  <a:pt x="499" y="15"/>
                  <a:pt x="480" y="7"/>
                </a:cubicBezTo>
                <a:cubicBezTo>
                  <a:pt x="464" y="1"/>
                  <a:pt x="441" y="2"/>
                  <a:pt x="424" y="5"/>
                </a:cubicBezTo>
                <a:cubicBezTo>
                  <a:pt x="403" y="8"/>
                  <a:pt x="382" y="15"/>
                  <a:pt x="365" y="29"/>
                </a:cubicBezTo>
                <a:cubicBezTo>
                  <a:pt x="352" y="39"/>
                  <a:pt x="342" y="50"/>
                  <a:pt x="334" y="63"/>
                </a:cubicBezTo>
                <a:cubicBezTo>
                  <a:pt x="327" y="51"/>
                  <a:pt x="318" y="40"/>
                  <a:pt x="308" y="32"/>
                </a:cubicBezTo>
                <a:cubicBezTo>
                  <a:pt x="281" y="8"/>
                  <a:pt x="244" y="1"/>
                  <a:pt x="209" y="1"/>
                </a:cubicBezTo>
                <a:cubicBezTo>
                  <a:pt x="173" y="0"/>
                  <a:pt x="133" y="1"/>
                  <a:pt x="103" y="24"/>
                </a:cubicBezTo>
                <a:cubicBezTo>
                  <a:pt x="90" y="34"/>
                  <a:pt x="80" y="48"/>
                  <a:pt x="71" y="62"/>
                </a:cubicBezTo>
                <a:cubicBezTo>
                  <a:pt x="61" y="81"/>
                  <a:pt x="63" y="106"/>
                  <a:pt x="63" y="126"/>
                </a:cubicBezTo>
                <a:cubicBezTo>
                  <a:pt x="64" y="150"/>
                  <a:pt x="69" y="173"/>
                  <a:pt x="76" y="196"/>
                </a:cubicBezTo>
                <a:cubicBezTo>
                  <a:pt x="80" y="207"/>
                  <a:pt x="84" y="218"/>
                  <a:pt x="88" y="229"/>
                </a:cubicBezTo>
                <a:cubicBezTo>
                  <a:pt x="91" y="238"/>
                  <a:pt x="97" y="246"/>
                  <a:pt x="102" y="253"/>
                </a:cubicBezTo>
                <a:cubicBezTo>
                  <a:pt x="90" y="252"/>
                  <a:pt x="77" y="252"/>
                  <a:pt x="68" y="254"/>
                </a:cubicBezTo>
                <a:cubicBezTo>
                  <a:pt x="34" y="260"/>
                  <a:pt x="0" y="295"/>
                  <a:pt x="4" y="331"/>
                </a:cubicBezTo>
                <a:cubicBezTo>
                  <a:pt x="8" y="374"/>
                  <a:pt x="57" y="398"/>
                  <a:pt x="94" y="406"/>
                </a:cubicBezTo>
                <a:cubicBezTo>
                  <a:pt x="200" y="428"/>
                  <a:pt x="312" y="422"/>
                  <a:pt x="419" y="419"/>
                </a:cubicBezTo>
                <a:cubicBezTo>
                  <a:pt x="469" y="417"/>
                  <a:pt x="517" y="411"/>
                  <a:pt x="566" y="403"/>
                </a:cubicBezTo>
                <a:cubicBezTo>
                  <a:pt x="614" y="395"/>
                  <a:pt x="663" y="393"/>
                  <a:pt x="710" y="381"/>
                </a:cubicBezTo>
                <a:cubicBezTo>
                  <a:pt x="716" y="379"/>
                  <a:pt x="713" y="371"/>
                  <a:pt x="708" y="373"/>
                </a:cubicBezTo>
                <a:cubicBezTo>
                  <a:pt x="657" y="386"/>
                  <a:pt x="603" y="387"/>
                  <a:pt x="550" y="395"/>
                </a:cubicBezTo>
                <a:cubicBezTo>
                  <a:pt x="493" y="403"/>
                  <a:pt x="437" y="406"/>
                  <a:pt x="379" y="407"/>
                </a:cubicBezTo>
                <a:cubicBezTo>
                  <a:pt x="324" y="408"/>
                  <a:pt x="268" y="410"/>
                  <a:pt x="212" y="408"/>
                </a:cubicBezTo>
                <a:cubicBezTo>
                  <a:pt x="185" y="408"/>
                  <a:pt x="157" y="404"/>
                  <a:pt x="130" y="400"/>
                </a:cubicBezTo>
                <a:cubicBezTo>
                  <a:pt x="100" y="396"/>
                  <a:pt x="69" y="393"/>
                  <a:pt x="44" y="373"/>
                </a:cubicBezTo>
                <a:cubicBezTo>
                  <a:pt x="21" y="354"/>
                  <a:pt x="5" y="328"/>
                  <a:pt x="22" y="299"/>
                </a:cubicBezTo>
                <a:cubicBezTo>
                  <a:pt x="35" y="276"/>
                  <a:pt x="64" y="261"/>
                  <a:pt x="89" y="262"/>
                </a:cubicBezTo>
                <a:cubicBezTo>
                  <a:pt x="96" y="263"/>
                  <a:pt x="102" y="263"/>
                  <a:pt x="108" y="265"/>
                </a:cubicBezTo>
                <a:cubicBezTo>
                  <a:pt x="112" y="276"/>
                  <a:pt x="121" y="291"/>
                  <a:pt x="134" y="295"/>
                </a:cubicBezTo>
                <a:cubicBezTo>
                  <a:pt x="141" y="297"/>
                  <a:pt x="151" y="293"/>
                  <a:pt x="149" y="284"/>
                </a:cubicBezTo>
                <a:cubicBezTo>
                  <a:pt x="144" y="269"/>
                  <a:pt x="130" y="260"/>
                  <a:pt x="114" y="256"/>
                </a:cubicBezTo>
                <a:cubicBezTo>
                  <a:pt x="112" y="252"/>
                  <a:pt x="110" y="249"/>
                  <a:pt x="108" y="246"/>
                </a:cubicBezTo>
                <a:cubicBezTo>
                  <a:pt x="100" y="233"/>
                  <a:pt x="96" y="219"/>
                  <a:pt x="90" y="205"/>
                </a:cubicBezTo>
                <a:cubicBezTo>
                  <a:pt x="72" y="158"/>
                  <a:pt x="61" y="91"/>
                  <a:pt x="93" y="49"/>
                </a:cubicBezTo>
                <a:cubicBezTo>
                  <a:pt x="121" y="13"/>
                  <a:pt x="167" y="11"/>
                  <a:pt x="209" y="11"/>
                </a:cubicBezTo>
                <a:cubicBezTo>
                  <a:pt x="257" y="11"/>
                  <a:pt x="306" y="29"/>
                  <a:pt x="328" y="73"/>
                </a:cubicBezTo>
                <a:cubicBezTo>
                  <a:pt x="321" y="88"/>
                  <a:pt x="317" y="103"/>
                  <a:pt x="316" y="120"/>
                </a:cubicBezTo>
                <a:cubicBezTo>
                  <a:pt x="316" y="129"/>
                  <a:pt x="315" y="139"/>
                  <a:pt x="323" y="144"/>
                </a:cubicBezTo>
                <a:cubicBezTo>
                  <a:pt x="331" y="150"/>
                  <a:pt x="342" y="136"/>
                  <a:pt x="344" y="130"/>
                </a:cubicBezTo>
                <a:cubicBezTo>
                  <a:pt x="351" y="112"/>
                  <a:pt x="348" y="92"/>
                  <a:pt x="340" y="74"/>
                </a:cubicBezTo>
                <a:cubicBezTo>
                  <a:pt x="344" y="68"/>
                  <a:pt x="348" y="62"/>
                  <a:pt x="353" y="56"/>
                </a:cubicBezTo>
                <a:cubicBezTo>
                  <a:pt x="390" y="11"/>
                  <a:pt x="460" y="1"/>
                  <a:pt x="509" y="32"/>
                </a:cubicBezTo>
                <a:cubicBezTo>
                  <a:pt x="533" y="48"/>
                  <a:pt x="544" y="76"/>
                  <a:pt x="552" y="102"/>
                </a:cubicBezTo>
                <a:cubicBezTo>
                  <a:pt x="562" y="136"/>
                  <a:pt x="546" y="160"/>
                  <a:pt x="526" y="186"/>
                </a:cubicBezTo>
                <a:cubicBezTo>
                  <a:pt x="521" y="191"/>
                  <a:pt x="528" y="199"/>
                  <a:pt x="533" y="193"/>
                </a:cubicBezTo>
                <a:cubicBezTo>
                  <a:pt x="562" y="162"/>
                  <a:pt x="604" y="142"/>
                  <a:pt x="647" y="144"/>
                </a:cubicBezTo>
                <a:cubicBezTo>
                  <a:pt x="670" y="146"/>
                  <a:pt x="703" y="163"/>
                  <a:pt x="699" y="190"/>
                </a:cubicBezTo>
                <a:cubicBezTo>
                  <a:pt x="697" y="199"/>
                  <a:pt x="692" y="206"/>
                  <a:pt x="684" y="213"/>
                </a:cubicBezTo>
                <a:cubicBezTo>
                  <a:pt x="665" y="211"/>
                  <a:pt x="629" y="211"/>
                  <a:pt x="631" y="238"/>
                </a:cubicBezTo>
                <a:cubicBezTo>
                  <a:pt x="632" y="241"/>
                  <a:pt x="633" y="244"/>
                  <a:pt x="637" y="243"/>
                </a:cubicBezTo>
                <a:cubicBezTo>
                  <a:pt x="653" y="242"/>
                  <a:pt x="673" y="235"/>
                  <a:pt x="688" y="223"/>
                </a:cubicBezTo>
                <a:cubicBezTo>
                  <a:pt x="695" y="225"/>
                  <a:pt x="702" y="226"/>
                  <a:pt x="705" y="228"/>
                </a:cubicBezTo>
                <a:cubicBezTo>
                  <a:pt x="715" y="233"/>
                  <a:pt x="725" y="240"/>
                  <a:pt x="733" y="249"/>
                </a:cubicBezTo>
                <a:cubicBezTo>
                  <a:pt x="744" y="259"/>
                  <a:pt x="756" y="261"/>
                  <a:pt x="762" y="276"/>
                </a:cubicBezTo>
                <a:cubicBezTo>
                  <a:pt x="780" y="320"/>
                  <a:pt x="673" y="333"/>
                  <a:pt x="650" y="334"/>
                </a:cubicBezTo>
                <a:close/>
                <a:moveTo>
                  <a:pt x="128" y="274"/>
                </a:moveTo>
                <a:cubicBezTo>
                  <a:pt x="132" y="277"/>
                  <a:pt x="135" y="279"/>
                  <a:pt x="138" y="283"/>
                </a:cubicBezTo>
                <a:cubicBezTo>
                  <a:pt x="137" y="283"/>
                  <a:pt x="135" y="284"/>
                  <a:pt x="134" y="284"/>
                </a:cubicBezTo>
                <a:cubicBezTo>
                  <a:pt x="129" y="281"/>
                  <a:pt x="126" y="277"/>
                  <a:pt x="123" y="273"/>
                </a:cubicBezTo>
                <a:cubicBezTo>
                  <a:pt x="123" y="272"/>
                  <a:pt x="122" y="271"/>
                  <a:pt x="122" y="271"/>
                </a:cubicBezTo>
                <a:cubicBezTo>
                  <a:pt x="124" y="272"/>
                  <a:pt x="126" y="273"/>
                  <a:pt x="128" y="274"/>
                </a:cubicBezTo>
                <a:close/>
                <a:moveTo>
                  <a:pt x="336" y="124"/>
                </a:moveTo>
                <a:cubicBezTo>
                  <a:pt x="336" y="121"/>
                  <a:pt x="329" y="139"/>
                  <a:pt x="327" y="133"/>
                </a:cubicBezTo>
                <a:cubicBezTo>
                  <a:pt x="326" y="129"/>
                  <a:pt x="326" y="124"/>
                  <a:pt x="327" y="120"/>
                </a:cubicBezTo>
                <a:cubicBezTo>
                  <a:pt x="327" y="108"/>
                  <a:pt x="329" y="97"/>
                  <a:pt x="334" y="87"/>
                </a:cubicBezTo>
                <a:cubicBezTo>
                  <a:pt x="337" y="99"/>
                  <a:pt x="339" y="112"/>
                  <a:pt x="336" y="124"/>
                </a:cubicBezTo>
                <a:close/>
                <a:moveTo>
                  <a:pt x="643" y="232"/>
                </a:moveTo>
                <a:cubicBezTo>
                  <a:pt x="646" y="224"/>
                  <a:pt x="658" y="222"/>
                  <a:pt x="670" y="222"/>
                </a:cubicBezTo>
                <a:cubicBezTo>
                  <a:pt x="661" y="227"/>
                  <a:pt x="651" y="231"/>
                  <a:pt x="643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25" name="Picture 1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068" y="188642"/>
            <a:ext cx="1895427" cy="191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" name="Picture 1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843" y="575257"/>
            <a:ext cx="1263618" cy="123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Freeform 76"/>
          <p:cNvSpPr>
            <a:spLocks noEditPoints="1"/>
          </p:cNvSpPr>
          <p:nvPr/>
        </p:nvSpPr>
        <p:spPr bwMode="auto">
          <a:xfrm>
            <a:off x="5253359" y="1200223"/>
            <a:ext cx="1413311" cy="761013"/>
          </a:xfrm>
          <a:custGeom>
            <a:avLst/>
            <a:gdLst>
              <a:gd name="T0" fmla="*/ 760 w 875"/>
              <a:gd name="T1" fmla="*/ 271 h 471"/>
              <a:gd name="T2" fmla="*/ 726 w 875"/>
              <a:gd name="T3" fmla="*/ 241 h 471"/>
              <a:gd name="T4" fmla="*/ 516 w 875"/>
              <a:gd name="T5" fmla="*/ 125 h 471"/>
              <a:gd name="T6" fmla="*/ 406 w 875"/>
              <a:gd name="T7" fmla="*/ 10 h 471"/>
              <a:gd name="T8" fmla="*/ 172 w 875"/>
              <a:gd name="T9" fmla="*/ 159 h 471"/>
              <a:gd name="T10" fmla="*/ 146 w 875"/>
              <a:gd name="T11" fmla="*/ 308 h 471"/>
              <a:gd name="T12" fmla="*/ 125 w 875"/>
              <a:gd name="T13" fmla="*/ 315 h 471"/>
              <a:gd name="T14" fmla="*/ 11 w 875"/>
              <a:gd name="T15" fmla="*/ 374 h 471"/>
              <a:gd name="T16" fmla="*/ 469 w 875"/>
              <a:gd name="T17" fmla="*/ 452 h 471"/>
              <a:gd name="T18" fmla="*/ 712 w 875"/>
              <a:gd name="T19" fmla="*/ 427 h 471"/>
              <a:gd name="T20" fmla="*/ 609 w 875"/>
              <a:gd name="T21" fmla="*/ 440 h 471"/>
              <a:gd name="T22" fmla="*/ 393 w 875"/>
              <a:gd name="T23" fmla="*/ 440 h 471"/>
              <a:gd name="T24" fmla="*/ 76 w 875"/>
              <a:gd name="T25" fmla="*/ 427 h 471"/>
              <a:gd name="T26" fmla="*/ 99 w 875"/>
              <a:gd name="T27" fmla="*/ 323 h 471"/>
              <a:gd name="T28" fmla="*/ 159 w 875"/>
              <a:gd name="T29" fmla="*/ 353 h 471"/>
              <a:gd name="T30" fmla="*/ 156 w 875"/>
              <a:gd name="T31" fmla="*/ 318 h 471"/>
              <a:gd name="T32" fmla="*/ 212 w 875"/>
              <a:gd name="T33" fmla="*/ 115 h 471"/>
              <a:gd name="T34" fmla="*/ 499 w 875"/>
              <a:gd name="T35" fmla="*/ 101 h 471"/>
              <a:gd name="T36" fmla="*/ 487 w 875"/>
              <a:gd name="T37" fmla="*/ 132 h 471"/>
              <a:gd name="T38" fmla="*/ 505 w 875"/>
              <a:gd name="T39" fmla="*/ 199 h 471"/>
              <a:gd name="T40" fmla="*/ 532 w 875"/>
              <a:gd name="T41" fmla="*/ 135 h 471"/>
              <a:gd name="T42" fmla="*/ 712 w 875"/>
              <a:gd name="T43" fmla="*/ 251 h 471"/>
              <a:gd name="T44" fmla="*/ 644 w 875"/>
              <a:gd name="T45" fmla="*/ 309 h 471"/>
              <a:gd name="T46" fmla="*/ 701 w 875"/>
              <a:gd name="T47" fmla="*/ 296 h 471"/>
              <a:gd name="T48" fmla="*/ 746 w 875"/>
              <a:gd name="T49" fmla="*/ 284 h 471"/>
              <a:gd name="T50" fmla="*/ 814 w 875"/>
              <a:gd name="T51" fmla="*/ 388 h 471"/>
              <a:gd name="T52" fmla="*/ 711 w 875"/>
              <a:gd name="T53" fmla="*/ 418 h 471"/>
              <a:gd name="T54" fmla="*/ 834 w 875"/>
              <a:gd name="T55" fmla="*/ 392 h 471"/>
              <a:gd name="T56" fmla="*/ 177 w 875"/>
              <a:gd name="T57" fmla="*/ 353 h 471"/>
              <a:gd name="T58" fmla="*/ 158 w 875"/>
              <a:gd name="T59" fmla="*/ 327 h 471"/>
              <a:gd name="T60" fmla="*/ 177 w 875"/>
              <a:gd name="T61" fmla="*/ 353 h 471"/>
              <a:gd name="T62" fmla="*/ 449 w 875"/>
              <a:gd name="T63" fmla="*/ 194 h 471"/>
              <a:gd name="T64" fmla="*/ 507 w 875"/>
              <a:gd name="T65" fmla="*/ 1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5" h="471">
                <a:moveTo>
                  <a:pt x="858" y="311"/>
                </a:moveTo>
                <a:cubicBezTo>
                  <a:pt x="839" y="277"/>
                  <a:pt x="794" y="273"/>
                  <a:pt x="760" y="271"/>
                </a:cubicBezTo>
                <a:cubicBezTo>
                  <a:pt x="745" y="271"/>
                  <a:pt x="731" y="271"/>
                  <a:pt x="718" y="273"/>
                </a:cubicBezTo>
                <a:cubicBezTo>
                  <a:pt x="724" y="262"/>
                  <a:pt x="729" y="250"/>
                  <a:pt x="726" y="241"/>
                </a:cubicBezTo>
                <a:cubicBezTo>
                  <a:pt x="713" y="192"/>
                  <a:pt x="675" y="160"/>
                  <a:pt x="630" y="140"/>
                </a:cubicBezTo>
                <a:cubicBezTo>
                  <a:pt x="595" y="125"/>
                  <a:pt x="554" y="119"/>
                  <a:pt x="516" y="125"/>
                </a:cubicBezTo>
                <a:cubicBezTo>
                  <a:pt x="514" y="114"/>
                  <a:pt x="511" y="103"/>
                  <a:pt x="508" y="93"/>
                </a:cubicBezTo>
                <a:cubicBezTo>
                  <a:pt x="491" y="48"/>
                  <a:pt x="452" y="19"/>
                  <a:pt x="406" y="10"/>
                </a:cubicBezTo>
                <a:cubicBezTo>
                  <a:pt x="357" y="0"/>
                  <a:pt x="310" y="17"/>
                  <a:pt x="270" y="44"/>
                </a:cubicBezTo>
                <a:cubicBezTo>
                  <a:pt x="229" y="73"/>
                  <a:pt x="196" y="115"/>
                  <a:pt x="172" y="159"/>
                </a:cubicBezTo>
                <a:cubicBezTo>
                  <a:pt x="161" y="180"/>
                  <a:pt x="151" y="202"/>
                  <a:pt x="146" y="225"/>
                </a:cubicBezTo>
                <a:cubicBezTo>
                  <a:pt x="141" y="253"/>
                  <a:pt x="147" y="280"/>
                  <a:pt x="146" y="308"/>
                </a:cubicBezTo>
                <a:cubicBezTo>
                  <a:pt x="146" y="311"/>
                  <a:pt x="146" y="314"/>
                  <a:pt x="146" y="317"/>
                </a:cubicBezTo>
                <a:cubicBezTo>
                  <a:pt x="137" y="316"/>
                  <a:pt x="129" y="315"/>
                  <a:pt x="125" y="315"/>
                </a:cubicBezTo>
                <a:cubicBezTo>
                  <a:pt x="101" y="312"/>
                  <a:pt x="82" y="312"/>
                  <a:pt x="60" y="322"/>
                </a:cubicBezTo>
                <a:cubicBezTo>
                  <a:pt x="37" y="332"/>
                  <a:pt x="19" y="350"/>
                  <a:pt x="11" y="374"/>
                </a:cubicBezTo>
                <a:cubicBezTo>
                  <a:pt x="0" y="412"/>
                  <a:pt x="38" y="428"/>
                  <a:pt x="68" y="436"/>
                </a:cubicBezTo>
                <a:cubicBezTo>
                  <a:pt x="198" y="471"/>
                  <a:pt x="336" y="447"/>
                  <a:pt x="469" y="452"/>
                </a:cubicBezTo>
                <a:cubicBezTo>
                  <a:pt x="511" y="454"/>
                  <a:pt x="552" y="454"/>
                  <a:pt x="594" y="451"/>
                </a:cubicBezTo>
                <a:cubicBezTo>
                  <a:pt x="635" y="447"/>
                  <a:pt x="674" y="445"/>
                  <a:pt x="712" y="427"/>
                </a:cubicBezTo>
                <a:cubicBezTo>
                  <a:pt x="714" y="426"/>
                  <a:pt x="712" y="423"/>
                  <a:pt x="710" y="424"/>
                </a:cubicBezTo>
                <a:cubicBezTo>
                  <a:pt x="677" y="436"/>
                  <a:pt x="644" y="436"/>
                  <a:pt x="609" y="440"/>
                </a:cubicBezTo>
                <a:cubicBezTo>
                  <a:pt x="571" y="444"/>
                  <a:pt x="532" y="444"/>
                  <a:pt x="493" y="443"/>
                </a:cubicBezTo>
                <a:cubicBezTo>
                  <a:pt x="460" y="442"/>
                  <a:pt x="427" y="440"/>
                  <a:pt x="393" y="440"/>
                </a:cubicBezTo>
                <a:cubicBezTo>
                  <a:pt x="354" y="440"/>
                  <a:pt x="316" y="443"/>
                  <a:pt x="277" y="444"/>
                </a:cubicBezTo>
                <a:cubicBezTo>
                  <a:pt x="210" y="445"/>
                  <a:pt x="141" y="443"/>
                  <a:pt x="76" y="427"/>
                </a:cubicBezTo>
                <a:cubicBezTo>
                  <a:pt x="56" y="422"/>
                  <a:pt x="28" y="416"/>
                  <a:pt x="21" y="394"/>
                </a:cubicBezTo>
                <a:cubicBezTo>
                  <a:pt x="9" y="355"/>
                  <a:pt x="68" y="324"/>
                  <a:pt x="99" y="323"/>
                </a:cubicBezTo>
                <a:cubicBezTo>
                  <a:pt x="114" y="323"/>
                  <a:pt x="131" y="324"/>
                  <a:pt x="147" y="326"/>
                </a:cubicBezTo>
                <a:cubicBezTo>
                  <a:pt x="149" y="336"/>
                  <a:pt x="152" y="345"/>
                  <a:pt x="159" y="353"/>
                </a:cubicBezTo>
                <a:cubicBezTo>
                  <a:pt x="167" y="362"/>
                  <a:pt x="189" y="370"/>
                  <a:pt x="199" y="360"/>
                </a:cubicBezTo>
                <a:cubicBezTo>
                  <a:pt x="223" y="333"/>
                  <a:pt x="186" y="323"/>
                  <a:pt x="156" y="318"/>
                </a:cubicBezTo>
                <a:cubicBezTo>
                  <a:pt x="155" y="307"/>
                  <a:pt x="157" y="296"/>
                  <a:pt x="155" y="285"/>
                </a:cubicBezTo>
                <a:cubicBezTo>
                  <a:pt x="147" y="221"/>
                  <a:pt x="175" y="165"/>
                  <a:pt x="212" y="115"/>
                </a:cubicBezTo>
                <a:cubicBezTo>
                  <a:pt x="247" y="69"/>
                  <a:pt x="295" y="30"/>
                  <a:pt x="353" y="19"/>
                </a:cubicBezTo>
                <a:cubicBezTo>
                  <a:pt x="414" y="7"/>
                  <a:pt x="480" y="41"/>
                  <a:pt x="499" y="101"/>
                </a:cubicBezTo>
                <a:cubicBezTo>
                  <a:pt x="502" y="109"/>
                  <a:pt x="504" y="118"/>
                  <a:pt x="505" y="127"/>
                </a:cubicBezTo>
                <a:cubicBezTo>
                  <a:pt x="499" y="128"/>
                  <a:pt x="493" y="130"/>
                  <a:pt x="487" y="132"/>
                </a:cubicBezTo>
                <a:cubicBezTo>
                  <a:pt x="448" y="144"/>
                  <a:pt x="432" y="169"/>
                  <a:pt x="438" y="209"/>
                </a:cubicBezTo>
                <a:cubicBezTo>
                  <a:pt x="444" y="245"/>
                  <a:pt x="493" y="216"/>
                  <a:pt x="505" y="199"/>
                </a:cubicBezTo>
                <a:cubicBezTo>
                  <a:pt x="516" y="182"/>
                  <a:pt x="519" y="159"/>
                  <a:pt x="517" y="136"/>
                </a:cubicBezTo>
                <a:cubicBezTo>
                  <a:pt x="522" y="136"/>
                  <a:pt x="527" y="135"/>
                  <a:pt x="532" y="135"/>
                </a:cubicBezTo>
                <a:cubicBezTo>
                  <a:pt x="579" y="132"/>
                  <a:pt x="627" y="146"/>
                  <a:pt x="665" y="174"/>
                </a:cubicBezTo>
                <a:cubicBezTo>
                  <a:pt x="687" y="189"/>
                  <a:pt x="719" y="222"/>
                  <a:pt x="712" y="251"/>
                </a:cubicBezTo>
                <a:cubicBezTo>
                  <a:pt x="711" y="260"/>
                  <a:pt x="707" y="269"/>
                  <a:pt x="701" y="276"/>
                </a:cubicBezTo>
                <a:cubicBezTo>
                  <a:pt x="681" y="282"/>
                  <a:pt x="663" y="292"/>
                  <a:pt x="644" y="309"/>
                </a:cubicBezTo>
                <a:cubicBezTo>
                  <a:pt x="640" y="312"/>
                  <a:pt x="642" y="320"/>
                  <a:pt x="648" y="320"/>
                </a:cubicBezTo>
                <a:cubicBezTo>
                  <a:pt x="669" y="319"/>
                  <a:pt x="686" y="310"/>
                  <a:pt x="701" y="296"/>
                </a:cubicBezTo>
                <a:cubicBezTo>
                  <a:pt x="703" y="294"/>
                  <a:pt x="705" y="291"/>
                  <a:pt x="708" y="288"/>
                </a:cubicBezTo>
                <a:cubicBezTo>
                  <a:pt x="719" y="285"/>
                  <a:pt x="732" y="284"/>
                  <a:pt x="746" y="284"/>
                </a:cubicBezTo>
                <a:cubicBezTo>
                  <a:pt x="778" y="285"/>
                  <a:pt x="816" y="286"/>
                  <a:pt x="840" y="310"/>
                </a:cubicBezTo>
                <a:cubicBezTo>
                  <a:pt x="871" y="341"/>
                  <a:pt x="842" y="372"/>
                  <a:pt x="814" y="388"/>
                </a:cubicBezTo>
                <a:cubicBezTo>
                  <a:pt x="782" y="407"/>
                  <a:pt x="748" y="407"/>
                  <a:pt x="712" y="406"/>
                </a:cubicBezTo>
                <a:cubicBezTo>
                  <a:pt x="705" y="406"/>
                  <a:pt x="704" y="417"/>
                  <a:pt x="711" y="418"/>
                </a:cubicBezTo>
                <a:cubicBezTo>
                  <a:pt x="737" y="419"/>
                  <a:pt x="762" y="420"/>
                  <a:pt x="788" y="416"/>
                </a:cubicBezTo>
                <a:cubicBezTo>
                  <a:pt x="803" y="413"/>
                  <a:pt x="821" y="400"/>
                  <a:pt x="834" y="392"/>
                </a:cubicBezTo>
                <a:cubicBezTo>
                  <a:pt x="864" y="372"/>
                  <a:pt x="875" y="343"/>
                  <a:pt x="858" y="311"/>
                </a:cubicBezTo>
                <a:close/>
                <a:moveTo>
                  <a:pt x="177" y="353"/>
                </a:moveTo>
                <a:cubicBezTo>
                  <a:pt x="170" y="350"/>
                  <a:pt x="165" y="346"/>
                  <a:pt x="162" y="340"/>
                </a:cubicBezTo>
                <a:cubicBezTo>
                  <a:pt x="160" y="336"/>
                  <a:pt x="158" y="332"/>
                  <a:pt x="158" y="327"/>
                </a:cubicBezTo>
                <a:cubicBezTo>
                  <a:pt x="167" y="329"/>
                  <a:pt x="176" y="331"/>
                  <a:pt x="184" y="333"/>
                </a:cubicBezTo>
                <a:cubicBezTo>
                  <a:pt x="182" y="340"/>
                  <a:pt x="179" y="346"/>
                  <a:pt x="177" y="353"/>
                </a:cubicBezTo>
                <a:close/>
                <a:moveTo>
                  <a:pt x="478" y="209"/>
                </a:moveTo>
                <a:cubicBezTo>
                  <a:pt x="462" y="218"/>
                  <a:pt x="448" y="213"/>
                  <a:pt x="449" y="194"/>
                </a:cubicBezTo>
                <a:cubicBezTo>
                  <a:pt x="449" y="182"/>
                  <a:pt x="449" y="169"/>
                  <a:pt x="457" y="160"/>
                </a:cubicBezTo>
                <a:cubicBezTo>
                  <a:pt x="469" y="148"/>
                  <a:pt x="488" y="141"/>
                  <a:pt x="507" y="138"/>
                </a:cubicBezTo>
                <a:cubicBezTo>
                  <a:pt x="509" y="166"/>
                  <a:pt x="502" y="196"/>
                  <a:pt x="478" y="2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49" name="组合 1148"/>
          <p:cNvGrpSpPr/>
          <p:nvPr/>
        </p:nvGrpSpPr>
        <p:grpSpPr>
          <a:xfrm>
            <a:off x="7995541" y="5025873"/>
            <a:ext cx="2216302" cy="1755929"/>
            <a:chOff x="4803775" y="2409826"/>
            <a:chExt cx="2590801" cy="2052637"/>
          </a:xfrm>
          <a:solidFill>
            <a:schemeClr val="bg1"/>
          </a:solidFill>
        </p:grpSpPr>
        <p:sp>
          <p:nvSpPr>
            <p:cNvPr id="1134" name="Freeform 118"/>
            <p:cNvSpPr>
              <a:spLocks noEditPoints="1"/>
            </p:cNvSpPr>
            <p:nvPr/>
          </p:nvSpPr>
          <p:spPr bwMode="auto">
            <a:xfrm>
              <a:off x="4803775" y="2740025"/>
              <a:ext cx="1233488" cy="1703387"/>
            </a:xfrm>
            <a:custGeom>
              <a:avLst/>
              <a:gdLst>
                <a:gd name="T0" fmla="*/ 294 w 329"/>
                <a:gd name="T1" fmla="*/ 164 h 454"/>
                <a:gd name="T2" fmla="*/ 276 w 329"/>
                <a:gd name="T3" fmla="*/ 135 h 454"/>
                <a:gd name="T4" fmla="*/ 258 w 329"/>
                <a:gd name="T5" fmla="*/ 99 h 454"/>
                <a:gd name="T6" fmla="*/ 39 w 329"/>
                <a:gd name="T7" fmla="*/ 156 h 454"/>
                <a:gd name="T8" fmla="*/ 98 w 329"/>
                <a:gd name="T9" fmla="*/ 231 h 454"/>
                <a:gd name="T10" fmla="*/ 34 w 329"/>
                <a:gd name="T11" fmla="*/ 206 h 454"/>
                <a:gd name="T12" fmla="*/ 11 w 329"/>
                <a:gd name="T13" fmla="*/ 216 h 454"/>
                <a:gd name="T14" fmla="*/ 83 w 329"/>
                <a:gd name="T15" fmla="*/ 307 h 454"/>
                <a:gd name="T16" fmla="*/ 69 w 329"/>
                <a:gd name="T17" fmla="*/ 377 h 454"/>
                <a:gd name="T18" fmla="*/ 85 w 329"/>
                <a:gd name="T19" fmla="*/ 450 h 454"/>
                <a:gd name="T20" fmla="*/ 83 w 329"/>
                <a:gd name="T21" fmla="*/ 389 h 454"/>
                <a:gd name="T22" fmla="*/ 145 w 329"/>
                <a:gd name="T23" fmla="*/ 326 h 454"/>
                <a:gd name="T24" fmla="*/ 111 w 329"/>
                <a:gd name="T25" fmla="*/ 338 h 454"/>
                <a:gd name="T26" fmla="*/ 160 w 329"/>
                <a:gd name="T27" fmla="*/ 325 h 454"/>
                <a:gd name="T28" fmla="*/ 258 w 329"/>
                <a:gd name="T29" fmla="*/ 406 h 454"/>
                <a:gd name="T30" fmla="*/ 264 w 329"/>
                <a:gd name="T31" fmla="*/ 396 h 454"/>
                <a:gd name="T32" fmla="*/ 207 w 329"/>
                <a:gd name="T33" fmla="*/ 354 h 454"/>
                <a:gd name="T34" fmla="*/ 207 w 329"/>
                <a:gd name="T35" fmla="*/ 236 h 454"/>
                <a:gd name="T36" fmla="*/ 315 w 329"/>
                <a:gd name="T37" fmla="*/ 140 h 454"/>
                <a:gd name="T38" fmla="*/ 260 w 329"/>
                <a:gd name="T39" fmla="*/ 122 h 454"/>
                <a:gd name="T40" fmla="*/ 12 w 329"/>
                <a:gd name="T41" fmla="*/ 211 h 454"/>
                <a:gd name="T42" fmla="*/ 104 w 329"/>
                <a:gd name="T43" fmla="*/ 430 h 454"/>
                <a:gd name="T44" fmla="*/ 277 w 329"/>
                <a:gd name="T45" fmla="*/ 418 h 454"/>
                <a:gd name="T46" fmla="*/ 264 w 329"/>
                <a:gd name="T47" fmla="*/ 403 h 454"/>
                <a:gd name="T48" fmla="*/ 251 w 329"/>
                <a:gd name="T49" fmla="*/ 106 h 454"/>
                <a:gd name="T50" fmla="*/ 227 w 329"/>
                <a:gd name="T51" fmla="*/ 102 h 454"/>
                <a:gd name="T52" fmla="*/ 204 w 329"/>
                <a:gd name="T53" fmla="*/ 100 h 454"/>
                <a:gd name="T54" fmla="*/ 199 w 329"/>
                <a:gd name="T55" fmla="*/ 101 h 454"/>
                <a:gd name="T56" fmla="*/ 175 w 329"/>
                <a:gd name="T57" fmla="*/ 101 h 454"/>
                <a:gd name="T58" fmla="*/ 139 w 329"/>
                <a:gd name="T59" fmla="*/ 28 h 454"/>
                <a:gd name="T60" fmla="*/ 158 w 329"/>
                <a:gd name="T61" fmla="*/ 101 h 454"/>
                <a:gd name="T62" fmla="*/ 134 w 329"/>
                <a:gd name="T63" fmla="*/ 30 h 454"/>
                <a:gd name="T64" fmla="*/ 130 w 329"/>
                <a:gd name="T65" fmla="*/ 105 h 454"/>
                <a:gd name="T66" fmla="*/ 113 w 329"/>
                <a:gd name="T67" fmla="*/ 72 h 454"/>
                <a:gd name="T68" fmla="*/ 88 w 329"/>
                <a:gd name="T69" fmla="*/ 119 h 454"/>
                <a:gd name="T70" fmla="*/ 63 w 329"/>
                <a:gd name="T71" fmla="*/ 134 h 454"/>
                <a:gd name="T72" fmla="*/ 121 w 329"/>
                <a:gd name="T73" fmla="*/ 32 h 454"/>
                <a:gd name="T74" fmla="*/ 39 w 329"/>
                <a:gd name="T75" fmla="*/ 175 h 454"/>
                <a:gd name="T76" fmla="*/ 39 w 329"/>
                <a:gd name="T77" fmla="*/ 175 h 454"/>
                <a:gd name="T78" fmla="*/ 76 w 329"/>
                <a:gd name="T79" fmla="*/ 68 h 454"/>
                <a:gd name="T80" fmla="*/ 47 w 329"/>
                <a:gd name="T81" fmla="*/ 153 h 454"/>
                <a:gd name="T82" fmla="*/ 109 w 329"/>
                <a:gd name="T83" fmla="*/ 119 h 454"/>
                <a:gd name="T84" fmla="*/ 204 w 329"/>
                <a:gd name="T85" fmla="*/ 340 h 454"/>
                <a:gd name="T86" fmla="*/ 165 w 329"/>
                <a:gd name="T87" fmla="*/ 325 h 454"/>
                <a:gd name="T88" fmla="*/ 219 w 329"/>
                <a:gd name="T89" fmla="*/ 292 h 454"/>
                <a:gd name="T90" fmla="*/ 91 w 329"/>
                <a:gd name="T91" fmla="*/ 288 h 454"/>
                <a:gd name="T92" fmla="*/ 98 w 329"/>
                <a:gd name="T93" fmla="*/ 252 h 454"/>
                <a:gd name="T94" fmla="*/ 219 w 329"/>
                <a:gd name="T95" fmla="*/ 292 h 454"/>
                <a:gd name="T96" fmla="*/ 299 w 329"/>
                <a:gd name="T97" fmla="*/ 161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454">
                  <a:moveTo>
                    <a:pt x="315" y="140"/>
                  </a:moveTo>
                  <a:cubicBezTo>
                    <a:pt x="307" y="138"/>
                    <a:pt x="293" y="141"/>
                    <a:pt x="291" y="150"/>
                  </a:cubicBezTo>
                  <a:cubicBezTo>
                    <a:pt x="291" y="151"/>
                    <a:pt x="292" y="152"/>
                    <a:pt x="292" y="153"/>
                  </a:cubicBezTo>
                  <a:cubicBezTo>
                    <a:pt x="291" y="157"/>
                    <a:pt x="292" y="161"/>
                    <a:pt x="294" y="164"/>
                  </a:cubicBezTo>
                  <a:cubicBezTo>
                    <a:pt x="272" y="199"/>
                    <a:pt x="245" y="220"/>
                    <a:pt x="206" y="232"/>
                  </a:cubicBezTo>
                  <a:cubicBezTo>
                    <a:pt x="204" y="228"/>
                    <a:pt x="202" y="223"/>
                    <a:pt x="200" y="219"/>
                  </a:cubicBezTo>
                  <a:cubicBezTo>
                    <a:pt x="227" y="202"/>
                    <a:pt x="247" y="177"/>
                    <a:pt x="256" y="147"/>
                  </a:cubicBezTo>
                  <a:cubicBezTo>
                    <a:pt x="264" y="150"/>
                    <a:pt x="274" y="144"/>
                    <a:pt x="276" y="135"/>
                  </a:cubicBezTo>
                  <a:cubicBezTo>
                    <a:pt x="277" y="125"/>
                    <a:pt x="269" y="117"/>
                    <a:pt x="260" y="116"/>
                  </a:cubicBezTo>
                  <a:cubicBezTo>
                    <a:pt x="260" y="114"/>
                    <a:pt x="260" y="112"/>
                    <a:pt x="260" y="111"/>
                  </a:cubicBezTo>
                  <a:cubicBezTo>
                    <a:pt x="260" y="110"/>
                    <a:pt x="260" y="109"/>
                    <a:pt x="260" y="109"/>
                  </a:cubicBezTo>
                  <a:cubicBezTo>
                    <a:pt x="259" y="106"/>
                    <a:pt x="259" y="102"/>
                    <a:pt x="258" y="99"/>
                  </a:cubicBezTo>
                  <a:cubicBezTo>
                    <a:pt x="249" y="43"/>
                    <a:pt x="192" y="0"/>
                    <a:pt x="136" y="20"/>
                  </a:cubicBezTo>
                  <a:cubicBezTo>
                    <a:pt x="135" y="20"/>
                    <a:pt x="135" y="21"/>
                    <a:pt x="135" y="21"/>
                  </a:cubicBezTo>
                  <a:cubicBezTo>
                    <a:pt x="74" y="23"/>
                    <a:pt x="33" y="93"/>
                    <a:pt x="38" y="148"/>
                  </a:cubicBezTo>
                  <a:cubicBezTo>
                    <a:pt x="38" y="151"/>
                    <a:pt x="39" y="153"/>
                    <a:pt x="39" y="156"/>
                  </a:cubicBezTo>
                  <a:cubicBezTo>
                    <a:pt x="30" y="155"/>
                    <a:pt x="20" y="165"/>
                    <a:pt x="25" y="175"/>
                  </a:cubicBezTo>
                  <a:cubicBezTo>
                    <a:pt x="28" y="179"/>
                    <a:pt x="33" y="181"/>
                    <a:pt x="37" y="182"/>
                  </a:cubicBezTo>
                  <a:cubicBezTo>
                    <a:pt x="40" y="182"/>
                    <a:pt x="43" y="181"/>
                    <a:pt x="46" y="179"/>
                  </a:cubicBezTo>
                  <a:cubicBezTo>
                    <a:pt x="56" y="204"/>
                    <a:pt x="74" y="222"/>
                    <a:pt x="98" y="231"/>
                  </a:cubicBezTo>
                  <a:cubicBezTo>
                    <a:pt x="95" y="238"/>
                    <a:pt x="93" y="245"/>
                    <a:pt x="90" y="252"/>
                  </a:cubicBezTo>
                  <a:cubicBezTo>
                    <a:pt x="77" y="252"/>
                    <a:pt x="64" y="249"/>
                    <a:pt x="53" y="243"/>
                  </a:cubicBezTo>
                  <a:cubicBezTo>
                    <a:pt x="41" y="236"/>
                    <a:pt x="34" y="226"/>
                    <a:pt x="26" y="215"/>
                  </a:cubicBezTo>
                  <a:cubicBezTo>
                    <a:pt x="30" y="213"/>
                    <a:pt x="32" y="209"/>
                    <a:pt x="34" y="206"/>
                  </a:cubicBezTo>
                  <a:cubicBezTo>
                    <a:pt x="37" y="197"/>
                    <a:pt x="31" y="188"/>
                    <a:pt x="22" y="185"/>
                  </a:cubicBezTo>
                  <a:cubicBezTo>
                    <a:pt x="13" y="182"/>
                    <a:pt x="4" y="187"/>
                    <a:pt x="2" y="196"/>
                  </a:cubicBezTo>
                  <a:cubicBezTo>
                    <a:pt x="0" y="203"/>
                    <a:pt x="3" y="212"/>
                    <a:pt x="11" y="215"/>
                  </a:cubicBezTo>
                  <a:cubicBezTo>
                    <a:pt x="11" y="215"/>
                    <a:pt x="11" y="216"/>
                    <a:pt x="11" y="216"/>
                  </a:cubicBezTo>
                  <a:cubicBezTo>
                    <a:pt x="14" y="219"/>
                    <a:pt x="18" y="219"/>
                    <a:pt x="22" y="218"/>
                  </a:cubicBezTo>
                  <a:cubicBezTo>
                    <a:pt x="28" y="245"/>
                    <a:pt x="62" y="260"/>
                    <a:pt x="89" y="257"/>
                  </a:cubicBezTo>
                  <a:cubicBezTo>
                    <a:pt x="86" y="266"/>
                    <a:pt x="84" y="276"/>
                    <a:pt x="82" y="286"/>
                  </a:cubicBezTo>
                  <a:cubicBezTo>
                    <a:pt x="81" y="292"/>
                    <a:pt x="78" y="301"/>
                    <a:pt x="83" y="307"/>
                  </a:cubicBezTo>
                  <a:cubicBezTo>
                    <a:pt x="85" y="309"/>
                    <a:pt x="88" y="311"/>
                    <a:pt x="91" y="312"/>
                  </a:cubicBezTo>
                  <a:cubicBezTo>
                    <a:pt x="87" y="319"/>
                    <a:pt x="80" y="328"/>
                    <a:pt x="82" y="334"/>
                  </a:cubicBezTo>
                  <a:cubicBezTo>
                    <a:pt x="84" y="341"/>
                    <a:pt x="95" y="343"/>
                    <a:pt x="102" y="344"/>
                  </a:cubicBezTo>
                  <a:cubicBezTo>
                    <a:pt x="89" y="351"/>
                    <a:pt x="70" y="361"/>
                    <a:pt x="69" y="377"/>
                  </a:cubicBezTo>
                  <a:cubicBezTo>
                    <a:pt x="69" y="386"/>
                    <a:pt x="76" y="394"/>
                    <a:pt x="80" y="401"/>
                  </a:cubicBezTo>
                  <a:cubicBezTo>
                    <a:pt x="86" y="409"/>
                    <a:pt x="93" y="418"/>
                    <a:pt x="100" y="426"/>
                  </a:cubicBezTo>
                  <a:cubicBezTo>
                    <a:pt x="93" y="427"/>
                    <a:pt x="87" y="432"/>
                    <a:pt x="85" y="438"/>
                  </a:cubicBezTo>
                  <a:cubicBezTo>
                    <a:pt x="84" y="441"/>
                    <a:pt x="83" y="447"/>
                    <a:pt x="85" y="450"/>
                  </a:cubicBezTo>
                  <a:cubicBezTo>
                    <a:pt x="87" y="453"/>
                    <a:pt x="92" y="454"/>
                    <a:pt x="96" y="453"/>
                  </a:cubicBezTo>
                  <a:cubicBezTo>
                    <a:pt x="105" y="453"/>
                    <a:pt x="111" y="445"/>
                    <a:pt x="114" y="436"/>
                  </a:cubicBezTo>
                  <a:cubicBezTo>
                    <a:pt x="115" y="431"/>
                    <a:pt x="114" y="420"/>
                    <a:pt x="105" y="422"/>
                  </a:cubicBezTo>
                  <a:cubicBezTo>
                    <a:pt x="98" y="411"/>
                    <a:pt x="88" y="401"/>
                    <a:pt x="83" y="389"/>
                  </a:cubicBezTo>
                  <a:cubicBezTo>
                    <a:pt x="72" y="368"/>
                    <a:pt x="95" y="357"/>
                    <a:pt x="108" y="345"/>
                  </a:cubicBezTo>
                  <a:cubicBezTo>
                    <a:pt x="114" y="347"/>
                    <a:pt x="120" y="348"/>
                    <a:pt x="126" y="349"/>
                  </a:cubicBezTo>
                  <a:cubicBezTo>
                    <a:pt x="130" y="349"/>
                    <a:pt x="135" y="351"/>
                    <a:pt x="138" y="350"/>
                  </a:cubicBezTo>
                  <a:cubicBezTo>
                    <a:pt x="146" y="347"/>
                    <a:pt x="145" y="332"/>
                    <a:pt x="145" y="326"/>
                  </a:cubicBezTo>
                  <a:cubicBezTo>
                    <a:pt x="145" y="322"/>
                    <a:pt x="139" y="321"/>
                    <a:pt x="138" y="325"/>
                  </a:cubicBezTo>
                  <a:cubicBezTo>
                    <a:pt x="137" y="329"/>
                    <a:pt x="136" y="334"/>
                    <a:pt x="135" y="338"/>
                  </a:cubicBezTo>
                  <a:cubicBezTo>
                    <a:pt x="134" y="342"/>
                    <a:pt x="136" y="341"/>
                    <a:pt x="132" y="342"/>
                  </a:cubicBezTo>
                  <a:cubicBezTo>
                    <a:pt x="127" y="343"/>
                    <a:pt x="116" y="339"/>
                    <a:pt x="111" y="338"/>
                  </a:cubicBezTo>
                  <a:cubicBezTo>
                    <a:pt x="105" y="337"/>
                    <a:pt x="95" y="336"/>
                    <a:pt x="92" y="331"/>
                  </a:cubicBezTo>
                  <a:cubicBezTo>
                    <a:pt x="90" y="327"/>
                    <a:pt x="93" y="320"/>
                    <a:pt x="95" y="314"/>
                  </a:cubicBezTo>
                  <a:cubicBezTo>
                    <a:pt x="103" y="316"/>
                    <a:pt x="112" y="317"/>
                    <a:pt x="117" y="318"/>
                  </a:cubicBezTo>
                  <a:cubicBezTo>
                    <a:pt x="132" y="321"/>
                    <a:pt x="146" y="323"/>
                    <a:pt x="160" y="325"/>
                  </a:cubicBezTo>
                  <a:cubicBezTo>
                    <a:pt x="160" y="332"/>
                    <a:pt x="160" y="339"/>
                    <a:pt x="158" y="346"/>
                  </a:cubicBezTo>
                  <a:cubicBezTo>
                    <a:pt x="157" y="348"/>
                    <a:pt x="159" y="350"/>
                    <a:pt x="161" y="350"/>
                  </a:cubicBezTo>
                  <a:cubicBezTo>
                    <a:pt x="168" y="351"/>
                    <a:pt x="174" y="352"/>
                    <a:pt x="181" y="352"/>
                  </a:cubicBezTo>
                  <a:cubicBezTo>
                    <a:pt x="180" y="390"/>
                    <a:pt x="223" y="424"/>
                    <a:pt x="258" y="406"/>
                  </a:cubicBezTo>
                  <a:cubicBezTo>
                    <a:pt x="258" y="408"/>
                    <a:pt x="258" y="410"/>
                    <a:pt x="258" y="412"/>
                  </a:cubicBezTo>
                  <a:cubicBezTo>
                    <a:pt x="259" y="421"/>
                    <a:pt x="268" y="431"/>
                    <a:pt x="278" y="427"/>
                  </a:cubicBezTo>
                  <a:cubicBezTo>
                    <a:pt x="288" y="422"/>
                    <a:pt x="286" y="410"/>
                    <a:pt x="280" y="403"/>
                  </a:cubicBezTo>
                  <a:cubicBezTo>
                    <a:pt x="277" y="399"/>
                    <a:pt x="269" y="394"/>
                    <a:pt x="264" y="396"/>
                  </a:cubicBezTo>
                  <a:cubicBezTo>
                    <a:pt x="263" y="396"/>
                    <a:pt x="263" y="396"/>
                    <a:pt x="262" y="396"/>
                  </a:cubicBezTo>
                  <a:cubicBezTo>
                    <a:pt x="245" y="400"/>
                    <a:pt x="229" y="404"/>
                    <a:pt x="212" y="394"/>
                  </a:cubicBezTo>
                  <a:cubicBezTo>
                    <a:pt x="197" y="385"/>
                    <a:pt x="188" y="369"/>
                    <a:pt x="186" y="353"/>
                  </a:cubicBezTo>
                  <a:cubicBezTo>
                    <a:pt x="192" y="353"/>
                    <a:pt x="201" y="356"/>
                    <a:pt x="207" y="354"/>
                  </a:cubicBezTo>
                  <a:cubicBezTo>
                    <a:pt x="215" y="351"/>
                    <a:pt x="213" y="338"/>
                    <a:pt x="211" y="329"/>
                  </a:cubicBezTo>
                  <a:cubicBezTo>
                    <a:pt x="223" y="329"/>
                    <a:pt x="233" y="326"/>
                    <a:pt x="235" y="317"/>
                  </a:cubicBezTo>
                  <a:cubicBezTo>
                    <a:pt x="238" y="305"/>
                    <a:pt x="226" y="283"/>
                    <a:pt x="222" y="273"/>
                  </a:cubicBezTo>
                  <a:cubicBezTo>
                    <a:pt x="217" y="260"/>
                    <a:pt x="212" y="248"/>
                    <a:pt x="207" y="236"/>
                  </a:cubicBezTo>
                  <a:cubicBezTo>
                    <a:pt x="245" y="232"/>
                    <a:pt x="282" y="204"/>
                    <a:pt x="298" y="170"/>
                  </a:cubicBezTo>
                  <a:cubicBezTo>
                    <a:pt x="298" y="170"/>
                    <a:pt x="299" y="170"/>
                    <a:pt x="299" y="170"/>
                  </a:cubicBezTo>
                  <a:cubicBezTo>
                    <a:pt x="308" y="176"/>
                    <a:pt x="320" y="173"/>
                    <a:pt x="325" y="164"/>
                  </a:cubicBezTo>
                  <a:cubicBezTo>
                    <a:pt x="329" y="154"/>
                    <a:pt x="325" y="143"/>
                    <a:pt x="315" y="140"/>
                  </a:cubicBezTo>
                  <a:close/>
                  <a:moveTo>
                    <a:pt x="260" y="122"/>
                  </a:moveTo>
                  <a:cubicBezTo>
                    <a:pt x="266" y="123"/>
                    <a:pt x="271" y="128"/>
                    <a:pt x="269" y="135"/>
                  </a:cubicBezTo>
                  <a:cubicBezTo>
                    <a:pt x="268" y="140"/>
                    <a:pt x="262" y="143"/>
                    <a:pt x="257" y="143"/>
                  </a:cubicBezTo>
                  <a:cubicBezTo>
                    <a:pt x="258" y="136"/>
                    <a:pt x="259" y="129"/>
                    <a:pt x="260" y="122"/>
                  </a:cubicBezTo>
                  <a:close/>
                  <a:moveTo>
                    <a:pt x="12" y="211"/>
                  </a:moveTo>
                  <a:cubicBezTo>
                    <a:pt x="4" y="205"/>
                    <a:pt x="7" y="189"/>
                    <a:pt x="19" y="192"/>
                  </a:cubicBezTo>
                  <a:cubicBezTo>
                    <a:pt x="24" y="193"/>
                    <a:pt x="29" y="198"/>
                    <a:pt x="26" y="204"/>
                  </a:cubicBezTo>
                  <a:cubicBezTo>
                    <a:pt x="24" y="210"/>
                    <a:pt x="18" y="210"/>
                    <a:pt x="12" y="211"/>
                  </a:cubicBezTo>
                  <a:close/>
                  <a:moveTo>
                    <a:pt x="105" y="429"/>
                  </a:moveTo>
                  <a:cubicBezTo>
                    <a:pt x="105" y="429"/>
                    <a:pt x="106" y="429"/>
                    <a:pt x="106" y="428"/>
                  </a:cubicBezTo>
                  <a:cubicBezTo>
                    <a:pt x="109" y="433"/>
                    <a:pt x="101" y="450"/>
                    <a:pt x="91" y="445"/>
                  </a:cubicBezTo>
                  <a:cubicBezTo>
                    <a:pt x="91" y="438"/>
                    <a:pt x="96" y="431"/>
                    <a:pt x="104" y="430"/>
                  </a:cubicBezTo>
                  <a:cubicBezTo>
                    <a:pt x="104" y="430"/>
                    <a:pt x="105" y="429"/>
                    <a:pt x="105" y="429"/>
                  </a:cubicBezTo>
                  <a:close/>
                  <a:moveTo>
                    <a:pt x="264" y="403"/>
                  </a:moveTo>
                  <a:cubicBezTo>
                    <a:pt x="268" y="402"/>
                    <a:pt x="271" y="403"/>
                    <a:pt x="274" y="406"/>
                  </a:cubicBezTo>
                  <a:cubicBezTo>
                    <a:pt x="276" y="409"/>
                    <a:pt x="279" y="414"/>
                    <a:pt x="277" y="418"/>
                  </a:cubicBezTo>
                  <a:cubicBezTo>
                    <a:pt x="275" y="422"/>
                    <a:pt x="269" y="419"/>
                    <a:pt x="267" y="416"/>
                  </a:cubicBezTo>
                  <a:cubicBezTo>
                    <a:pt x="265" y="414"/>
                    <a:pt x="264" y="411"/>
                    <a:pt x="264" y="408"/>
                  </a:cubicBezTo>
                  <a:cubicBezTo>
                    <a:pt x="264" y="407"/>
                    <a:pt x="264" y="406"/>
                    <a:pt x="264" y="405"/>
                  </a:cubicBezTo>
                  <a:cubicBezTo>
                    <a:pt x="264" y="405"/>
                    <a:pt x="264" y="404"/>
                    <a:pt x="264" y="403"/>
                  </a:cubicBezTo>
                  <a:close/>
                  <a:moveTo>
                    <a:pt x="251" y="106"/>
                  </a:moveTo>
                  <a:cubicBezTo>
                    <a:pt x="249" y="106"/>
                    <a:pt x="248" y="106"/>
                    <a:pt x="246" y="106"/>
                  </a:cubicBezTo>
                  <a:cubicBezTo>
                    <a:pt x="236" y="67"/>
                    <a:pt x="203" y="35"/>
                    <a:pt x="164" y="25"/>
                  </a:cubicBezTo>
                  <a:cubicBezTo>
                    <a:pt x="208" y="27"/>
                    <a:pt x="246" y="59"/>
                    <a:pt x="251" y="106"/>
                  </a:cubicBezTo>
                  <a:close/>
                  <a:moveTo>
                    <a:pt x="168" y="31"/>
                  </a:moveTo>
                  <a:cubicBezTo>
                    <a:pt x="202" y="44"/>
                    <a:pt x="227" y="70"/>
                    <a:pt x="242" y="105"/>
                  </a:cubicBezTo>
                  <a:cubicBezTo>
                    <a:pt x="237" y="104"/>
                    <a:pt x="232" y="104"/>
                    <a:pt x="227" y="103"/>
                  </a:cubicBezTo>
                  <a:cubicBezTo>
                    <a:pt x="227" y="103"/>
                    <a:pt x="227" y="102"/>
                    <a:pt x="227" y="102"/>
                  </a:cubicBezTo>
                  <a:cubicBezTo>
                    <a:pt x="221" y="71"/>
                    <a:pt x="197" y="45"/>
                    <a:pt x="168" y="31"/>
                  </a:cubicBezTo>
                  <a:close/>
                  <a:moveTo>
                    <a:pt x="223" y="103"/>
                  </a:moveTo>
                  <a:cubicBezTo>
                    <a:pt x="217" y="102"/>
                    <a:pt x="210" y="102"/>
                    <a:pt x="204" y="101"/>
                  </a:cubicBezTo>
                  <a:cubicBezTo>
                    <a:pt x="204" y="101"/>
                    <a:pt x="204" y="101"/>
                    <a:pt x="204" y="100"/>
                  </a:cubicBezTo>
                  <a:cubicBezTo>
                    <a:pt x="200" y="69"/>
                    <a:pt x="177" y="42"/>
                    <a:pt x="149" y="27"/>
                  </a:cubicBezTo>
                  <a:cubicBezTo>
                    <a:pt x="186" y="41"/>
                    <a:pt x="208" y="67"/>
                    <a:pt x="223" y="103"/>
                  </a:cubicBezTo>
                  <a:close/>
                  <a:moveTo>
                    <a:pt x="142" y="26"/>
                  </a:moveTo>
                  <a:cubicBezTo>
                    <a:pt x="171" y="44"/>
                    <a:pt x="188" y="69"/>
                    <a:pt x="199" y="101"/>
                  </a:cubicBezTo>
                  <a:cubicBezTo>
                    <a:pt x="193" y="101"/>
                    <a:pt x="186" y="100"/>
                    <a:pt x="179" y="100"/>
                  </a:cubicBezTo>
                  <a:cubicBezTo>
                    <a:pt x="180" y="72"/>
                    <a:pt x="161" y="46"/>
                    <a:pt x="141" y="27"/>
                  </a:cubicBezTo>
                  <a:cubicBezTo>
                    <a:pt x="141" y="27"/>
                    <a:pt x="141" y="26"/>
                    <a:pt x="142" y="26"/>
                  </a:cubicBezTo>
                  <a:close/>
                  <a:moveTo>
                    <a:pt x="175" y="101"/>
                  </a:moveTo>
                  <a:cubicBezTo>
                    <a:pt x="170" y="101"/>
                    <a:pt x="166" y="101"/>
                    <a:pt x="162" y="101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0" y="76"/>
                    <a:pt x="150" y="52"/>
                    <a:pt x="139" y="30"/>
                  </a:cubicBezTo>
                  <a:cubicBezTo>
                    <a:pt x="139" y="29"/>
                    <a:pt x="139" y="29"/>
                    <a:pt x="139" y="28"/>
                  </a:cubicBezTo>
                  <a:cubicBezTo>
                    <a:pt x="156" y="50"/>
                    <a:pt x="171" y="72"/>
                    <a:pt x="175" y="101"/>
                  </a:cubicBezTo>
                  <a:close/>
                  <a:moveTo>
                    <a:pt x="139" y="36"/>
                  </a:moveTo>
                  <a:cubicBezTo>
                    <a:pt x="147" y="57"/>
                    <a:pt x="151" y="79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4" y="102"/>
                    <a:pt x="150" y="102"/>
                    <a:pt x="147" y="102"/>
                  </a:cubicBezTo>
                  <a:cubicBezTo>
                    <a:pt x="147" y="102"/>
                    <a:pt x="147" y="102"/>
                    <a:pt x="147" y="101"/>
                  </a:cubicBezTo>
                  <a:cubicBezTo>
                    <a:pt x="145" y="79"/>
                    <a:pt x="141" y="58"/>
                    <a:pt x="139" y="36"/>
                  </a:cubicBezTo>
                  <a:close/>
                  <a:moveTo>
                    <a:pt x="134" y="30"/>
                  </a:moveTo>
                  <a:cubicBezTo>
                    <a:pt x="135" y="30"/>
                    <a:pt x="135" y="30"/>
                    <a:pt x="135" y="29"/>
                  </a:cubicBezTo>
                  <a:cubicBezTo>
                    <a:pt x="134" y="53"/>
                    <a:pt x="135" y="80"/>
                    <a:pt x="144" y="102"/>
                  </a:cubicBezTo>
                  <a:cubicBezTo>
                    <a:pt x="144" y="102"/>
                    <a:pt x="145" y="102"/>
                    <a:pt x="145" y="103"/>
                  </a:cubicBezTo>
                  <a:cubicBezTo>
                    <a:pt x="140" y="103"/>
                    <a:pt x="135" y="104"/>
                    <a:pt x="130" y="105"/>
                  </a:cubicBezTo>
                  <a:cubicBezTo>
                    <a:pt x="128" y="79"/>
                    <a:pt x="130" y="56"/>
                    <a:pt x="134" y="30"/>
                  </a:cubicBezTo>
                  <a:close/>
                  <a:moveTo>
                    <a:pt x="128" y="106"/>
                  </a:moveTo>
                  <a:cubicBezTo>
                    <a:pt x="121" y="107"/>
                    <a:pt x="116" y="108"/>
                    <a:pt x="110" y="110"/>
                  </a:cubicBezTo>
                  <a:cubicBezTo>
                    <a:pt x="110" y="98"/>
                    <a:pt x="109" y="85"/>
                    <a:pt x="113" y="72"/>
                  </a:cubicBezTo>
                  <a:cubicBezTo>
                    <a:pt x="116" y="60"/>
                    <a:pt x="121" y="49"/>
                    <a:pt x="128" y="38"/>
                  </a:cubicBezTo>
                  <a:cubicBezTo>
                    <a:pt x="122" y="60"/>
                    <a:pt x="123" y="84"/>
                    <a:pt x="128" y="106"/>
                  </a:cubicBezTo>
                  <a:close/>
                  <a:moveTo>
                    <a:pt x="104" y="112"/>
                  </a:moveTo>
                  <a:cubicBezTo>
                    <a:pt x="98" y="114"/>
                    <a:pt x="93" y="116"/>
                    <a:pt x="88" y="119"/>
                  </a:cubicBezTo>
                  <a:cubicBezTo>
                    <a:pt x="90" y="88"/>
                    <a:pt x="99" y="56"/>
                    <a:pt x="124" y="37"/>
                  </a:cubicBezTo>
                  <a:cubicBezTo>
                    <a:pt x="108" y="58"/>
                    <a:pt x="98" y="87"/>
                    <a:pt x="104" y="112"/>
                  </a:cubicBezTo>
                  <a:close/>
                  <a:moveTo>
                    <a:pt x="84" y="121"/>
                  </a:moveTo>
                  <a:cubicBezTo>
                    <a:pt x="76" y="125"/>
                    <a:pt x="69" y="129"/>
                    <a:pt x="63" y="134"/>
                  </a:cubicBezTo>
                  <a:cubicBezTo>
                    <a:pt x="64" y="114"/>
                    <a:pt x="69" y="95"/>
                    <a:pt x="79" y="77"/>
                  </a:cubicBezTo>
                  <a:cubicBezTo>
                    <a:pt x="81" y="73"/>
                    <a:pt x="97" y="49"/>
                    <a:pt x="109" y="37"/>
                  </a:cubicBezTo>
                  <a:cubicBezTo>
                    <a:pt x="113" y="35"/>
                    <a:pt x="117" y="34"/>
                    <a:pt x="121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1"/>
                    <a:pt x="125" y="31"/>
                    <a:pt x="126" y="30"/>
                  </a:cubicBezTo>
                  <a:cubicBezTo>
                    <a:pt x="96" y="45"/>
                    <a:pt x="78" y="89"/>
                    <a:pt x="84" y="121"/>
                  </a:cubicBezTo>
                  <a:close/>
                  <a:moveTo>
                    <a:pt x="39" y="175"/>
                  </a:moveTo>
                  <a:cubicBezTo>
                    <a:pt x="36" y="176"/>
                    <a:pt x="33" y="175"/>
                    <a:pt x="32" y="173"/>
                  </a:cubicBezTo>
                  <a:cubicBezTo>
                    <a:pt x="26" y="167"/>
                    <a:pt x="34" y="160"/>
                    <a:pt x="40" y="160"/>
                  </a:cubicBezTo>
                  <a:cubicBezTo>
                    <a:pt x="41" y="165"/>
                    <a:pt x="42" y="169"/>
                    <a:pt x="44" y="173"/>
                  </a:cubicBezTo>
                  <a:cubicBezTo>
                    <a:pt x="42" y="174"/>
                    <a:pt x="41" y="175"/>
                    <a:pt x="39" y="175"/>
                  </a:cubicBezTo>
                  <a:close/>
                  <a:moveTo>
                    <a:pt x="46" y="140"/>
                  </a:moveTo>
                  <a:cubicBezTo>
                    <a:pt x="44" y="111"/>
                    <a:pt x="55" y="83"/>
                    <a:pt x="75" y="61"/>
                  </a:cubicBezTo>
                  <a:cubicBezTo>
                    <a:pt x="80" y="55"/>
                    <a:pt x="86" y="51"/>
                    <a:pt x="92" y="47"/>
                  </a:cubicBezTo>
                  <a:cubicBezTo>
                    <a:pt x="85" y="54"/>
                    <a:pt x="80" y="62"/>
                    <a:pt x="76" y="68"/>
                  </a:cubicBezTo>
                  <a:cubicBezTo>
                    <a:pt x="63" y="89"/>
                    <a:pt x="56" y="114"/>
                    <a:pt x="57" y="139"/>
                  </a:cubicBezTo>
                  <a:cubicBezTo>
                    <a:pt x="53" y="142"/>
                    <a:pt x="50" y="145"/>
                    <a:pt x="46" y="149"/>
                  </a:cubicBezTo>
                  <a:cubicBezTo>
                    <a:pt x="46" y="146"/>
                    <a:pt x="46" y="143"/>
                    <a:pt x="46" y="140"/>
                  </a:cubicBezTo>
                  <a:close/>
                  <a:moveTo>
                    <a:pt x="47" y="153"/>
                  </a:moveTo>
                  <a:cubicBezTo>
                    <a:pt x="66" y="138"/>
                    <a:pt x="86" y="127"/>
                    <a:pt x="106" y="120"/>
                  </a:cubicBezTo>
                  <a:cubicBezTo>
                    <a:pt x="106" y="120"/>
                    <a:pt x="107" y="120"/>
                    <a:pt x="107" y="120"/>
                  </a:cubicBezTo>
                  <a:cubicBezTo>
                    <a:pt x="107" y="122"/>
                    <a:pt x="109" y="122"/>
                    <a:pt x="109" y="120"/>
                  </a:cubicBezTo>
                  <a:cubicBezTo>
                    <a:pt x="109" y="120"/>
                    <a:pt x="109" y="119"/>
                    <a:pt x="109" y="119"/>
                  </a:cubicBezTo>
                  <a:cubicBezTo>
                    <a:pt x="154" y="104"/>
                    <a:pt x="202" y="106"/>
                    <a:pt x="251" y="112"/>
                  </a:cubicBezTo>
                  <a:cubicBezTo>
                    <a:pt x="253" y="166"/>
                    <a:pt x="214" y="211"/>
                    <a:pt x="163" y="225"/>
                  </a:cubicBezTo>
                  <a:cubicBezTo>
                    <a:pt x="106" y="241"/>
                    <a:pt x="56" y="210"/>
                    <a:pt x="47" y="153"/>
                  </a:cubicBezTo>
                  <a:close/>
                  <a:moveTo>
                    <a:pt x="204" y="340"/>
                  </a:moveTo>
                  <a:cubicBezTo>
                    <a:pt x="203" y="344"/>
                    <a:pt x="204" y="345"/>
                    <a:pt x="201" y="346"/>
                  </a:cubicBezTo>
                  <a:cubicBezTo>
                    <a:pt x="199" y="346"/>
                    <a:pt x="194" y="345"/>
                    <a:pt x="192" y="345"/>
                  </a:cubicBezTo>
                  <a:cubicBezTo>
                    <a:pt x="183" y="344"/>
                    <a:pt x="174" y="344"/>
                    <a:pt x="165" y="343"/>
                  </a:cubicBezTo>
                  <a:cubicBezTo>
                    <a:pt x="165" y="337"/>
                    <a:pt x="165" y="331"/>
                    <a:pt x="165" y="325"/>
                  </a:cubicBezTo>
                  <a:cubicBezTo>
                    <a:pt x="168" y="325"/>
                    <a:pt x="171" y="326"/>
                    <a:pt x="175" y="326"/>
                  </a:cubicBezTo>
                  <a:cubicBezTo>
                    <a:pt x="181" y="326"/>
                    <a:pt x="192" y="328"/>
                    <a:pt x="203" y="329"/>
                  </a:cubicBezTo>
                  <a:cubicBezTo>
                    <a:pt x="203" y="333"/>
                    <a:pt x="204" y="337"/>
                    <a:pt x="204" y="340"/>
                  </a:cubicBezTo>
                  <a:close/>
                  <a:moveTo>
                    <a:pt x="219" y="292"/>
                  </a:moveTo>
                  <a:cubicBezTo>
                    <a:pt x="222" y="303"/>
                    <a:pt x="229" y="313"/>
                    <a:pt x="218" y="318"/>
                  </a:cubicBezTo>
                  <a:cubicBezTo>
                    <a:pt x="209" y="322"/>
                    <a:pt x="189" y="318"/>
                    <a:pt x="179" y="317"/>
                  </a:cubicBezTo>
                  <a:cubicBezTo>
                    <a:pt x="156" y="316"/>
                    <a:pt x="125" y="315"/>
                    <a:pt x="103" y="305"/>
                  </a:cubicBezTo>
                  <a:cubicBezTo>
                    <a:pt x="94" y="301"/>
                    <a:pt x="91" y="300"/>
                    <a:pt x="91" y="288"/>
                  </a:cubicBezTo>
                  <a:cubicBezTo>
                    <a:pt x="91" y="282"/>
                    <a:pt x="93" y="274"/>
                    <a:pt x="94" y="268"/>
                  </a:cubicBezTo>
                  <a:cubicBezTo>
                    <a:pt x="95" y="264"/>
                    <a:pt x="96" y="259"/>
                    <a:pt x="97" y="255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99" y="255"/>
                    <a:pt x="99" y="252"/>
                    <a:pt x="98" y="252"/>
                  </a:cubicBezTo>
                  <a:cubicBezTo>
                    <a:pt x="99" y="245"/>
                    <a:pt x="101" y="239"/>
                    <a:pt x="102" y="233"/>
                  </a:cubicBezTo>
                  <a:cubicBezTo>
                    <a:pt x="120" y="239"/>
                    <a:pt x="141" y="239"/>
                    <a:pt x="162" y="234"/>
                  </a:cubicBezTo>
                  <a:cubicBezTo>
                    <a:pt x="173" y="232"/>
                    <a:pt x="183" y="228"/>
                    <a:pt x="192" y="223"/>
                  </a:cubicBezTo>
                  <a:cubicBezTo>
                    <a:pt x="201" y="246"/>
                    <a:pt x="211" y="269"/>
                    <a:pt x="219" y="292"/>
                  </a:cubicBezTo>
                  <a:close/>
                  <a:moveTo>
                    <a:pt x="318" y="158"/>
                  </a:moveTo>
                  <a:cubicBezTo>
                    <a:pt x="317" y="164"/>
                    <a:pt x="310" y="167"/>
                    <a:pt x="304" y="165"/>
                  </a:cubicBezTo>
                  <a:cubicBezTo>
                    <a:pt x="303" y="164"/>
                    <a:pt x="302" y="164"/>
                    <a:pt x="300" y="163"/>
                  </a:cubicBezTo>
                  <a:cubicBezTo>
                    <a:pt x="300" y="162"/>
                    <a:pt x="300" y="162"/>
                    <a:pt x="299" y="161"/>
                  </a:cubicBezTo>
                  <a:cubicBezTo>
                    <a:pt x="297" y="159"/>
                    <a:pt x="297" y="155"/>
                    <a:pt x="297" y="152"/>
                  </a:cubicBezTo>
                  <a:cubicBezTo>
                    <a:pt x="301" y="149"/>
                    <a:pt x="304" y="147"/>
                    <a:pt x="309" y="147"/>
                  </a:cubicBezTo>
                  <a:cubicBezTo>
                    <a:pt x="315" y="147"/>
                    <a:pt x="319" y="151"/>
                    <a:pt x="31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" name="Freeform 119"/>
            <p:cNvSpPr>
              <a:spLocks noEditPoints="1"/>
            </p:cNvSpPr>
            <p:nvPr/>
          </p:nvSpPr>
          <p:spPr bwMode="auto">
            <a:xfrm>
              <a:off x="6018213" y="2409826"/>
              <a:ext cx="1376363" cy="2052637"/>
            </a:xfrm>
            <a:custGeom>
              <a:avLst/>
              <a:gdLst>
                <a:gd name="T0" fmla="*/ 274 w 367"/>
                <a:gd name="T1" fmla="*/ 51 h 547"/>
                <a:gd name="T2" fmla="*/ 272 w 367"/>
                <a:gd name="T3" fmla="*/ 54 h 547"/>
                <a:gd name="T4" fmla="*/ 126 w 367"/>
                <a:gd name="T5" fmla="*/ 77 h 547"/>
                <a:gd name="T6" fmla="*/ 1 w 367"/>
                <a:gd name="T7" fmla="*/ 38 h 547"/>
                <a:gd name="T8" fmla="*/ 81 w 367"/>
                <a:gd name="T9" fmla="*/ 163 h 547"/>
                <a:gd name="T10" fmla="*/ 165 w 367"/>
                <a:gd name="T11" fmla="*/ 269 h 547"/>
                <a:gd name="T12" fmla="*/ 40 w 367"/>
                <a:gd name="T13" fmla="*/ 215 h 547"/>
                <a:gd name="T14" fmla="*/ 50 w 367"/>
                <a:gd name="T15" fmla="*/ 238 h 547"/>
                <a:gd name="T16" fmla="*/ 111 w 367"/>
                <a:gd name="T17" fmla="*/ 433 h 547"/>
                <a:gd name="T18" fmla="*/ 78 w 367"/>
                <a:gd name="T19" fmla="*/ 522 h 547"/>
                <a:gd name="T20" fmla="*/ 143 w 367"/>
                <a:gd name="T21" fmla="*/ 437 h 547"/>
                <a:gd name="T22" fmla="*/ 267 w 367"/>
                <a:gd name="T23" fmla="*/ 543 h 547"/>
                <a:gd name="T24" fmla="*/ 232 w 367"/>
                <a:gd name="T25" fmla="*/ 493 h 547"/>
                <a:gd name="T26" fmla="*/ 268 w 367"/>
                <a:gd name="T27" fmla="*/ 351 h 547"/>
                <a:gd name="T28" fmla="*/ 345 w 367"/>
                <a:gd name="T29" fmla="*/ 250 h 547"/>
                <a:gd name="T30" fmla="*/ 243 w 367"/>
                <a:gd name="T31" fmla="*/ 287 h 547"/>
                <a:gd name="T32" fmla="*/ 308 w 367"/>
                <a:gd name="T33" fmla="*/ 160 h 547"/>
                <a:gd name="T34" fmla="*/ 361 w 367"/>
                <a:gd name="T35" fmla="*/ 1 h 547"/>
                <a:gd name="T36" fmla="*/ 104 w 367"/>
                <a:gd name="T37" fmla="*/ 507 h 547"/>
                <a:gd name="T38" fmla="*/ 90 w 367"/>
                <a:gd name="T39" fmla="*/ 510 h 547"/>
                <a:gd name="T40" fmla="*/ 266 w 367"/>
                <a:gd name="T41" fmla="*/ 531 h 547"/>
                <a:gd name="T42" fmla="*/ 337 w 367"/>
                <a:gd name="T43" fmla="*/ 248 h 547"/>
                <a:gd name="T44" fmla="*/ 317 w 367"/>
                <a:gd name="T45" fmla="*/ 169 h 547"/>
                <a:gd name="T46" fmla="*/ 283 w 367"/>
                <a:gd name="T47" fmla="*/ 73 h 547"/>
                <a:gd name="T48" fmla="*/ 347 w 367"/>
                <a:gd name="T49" fmla="*/ 17 h 547"/>
                <a:gd name="T50" fmla="*/ 289 w 367"/>
                <a:gd name="T51" fmla="*/ 83 h 547"/>
                <a:gd name="T52" fmla="*/ 331 w 367"/>
                <a:gd name="T53" fmla="*/ 19 h 547"/>
                <a:gd name="T54" fmla="*/ 282 w 367"/>
                <a:gd name="T55" fmla="*/ 78 h 547"/>
                <a:gd name="T56" fmla="*/ 282 w 367"/>
                <a:gd name="T57" fmla="*/ 78 h 547"/>
                <a:gd name="T58" fmla="*/ 259 w 367"/>
                <a:gd name="T59" fmla="*/ 65 h 547"/>
                <a:gd name="T60" fmla="*/ 270 w 367"/>
                <a:gd name="T61" fmla="*/ 80 h 547"/>
                <a:gd name="T62" fmla="*/ 198 w 367"/>
                <a:gd name="T63" fmla="*/ 62 h 547"/>
                <a:gd name="T64" fmla="*/ 204 w 367"/>
                <a:gd name="T65" fmla="*/ 62 h 547"/>
                <a:gd name="T66" fmla="*/ 188 w 367"/>
                <a:gd name="T67" fmla="*/ 59 h 547"/>
                <a:gd name="T68" fmla="*/ 183 w 367"/>
                <a:gd name="T69" fmla="*/ 62 h 547"/>
                <a:gd name="T70" fmla="*/ 191 w 367"/>
                <a:gd name="T71" fmla="*/ 148 h 547"/>
                <a:gd name="T72" fmla="*/ 169 w 367"/>
                <a:gd name="T73" fmla="*/ 152 h 547"/>
                <a:gd name="T74" fmla="*/ 139 w 367"/>
                <a:gd name="T75" fmla="*/ 161 h 547"/>
                <a:gd name="T76" fmla="*/ 133 w 367"/>
                <a:gd name="T77" fmla="*/ 100 h 547"/>
                <a:gd name="T78" fmla="*/ 102 w 367"/>
                <a:gd name="T79" fmla="*/ 76 h 547"/>
                <a:gd name="T80" fmla="*/ 98 w 367"/>
                <a:gd name="T81" fmla="*/ 84 h 547"/>
                <a:gd name="T82" fmla="*/ 102 w 367"/>
                <a:gd name="T83" fmla="*/ 76 h 547"/>
                <a:gd name="T84" fmla="*/ 89 w 367"/>
                <a:gd name="T85" fmla="*/ 102 h 547"/>
                <a:gd name="T86" fmla="*/ 94 w 367"/>
                <a:gd name="T87" fmla="*/ 103 h 547"/>
                <a:gd name="T88" fmla="*/ 94 w 367"/>
                <a:gd name="T89" fmla="*/ 103 h 547"/>
                <a:gd name="T90" fmla="*/ 99 w 367"/>
                <a:gd name="T91" fmla="*/ 68 h 547"/>
                <a:gd name="T92" fmla="*/ 93 w 367"/>
                <a:gd name="T93" fmla="*/ 84 h 547"/>
                <a:gd name="T94" fmla="*/ 93 w 367"/>
                <a:gd name="T95" fmla="*/ 84 h 547"/>
                <a:gd name="T96" fmla="*/ 10 w 367"/>
                <a:gd name="T97" fmla="*/ 46 h 547"/>
                <a:gd name="T98" fmla="*/ 68 w 367"/>
                <a:gd name="T99" fmla="*/ 119 h 547"/>
                <a:gd name="T100" fmla="*/ 71 w 367"/>
                <a:gd name="T101" fmla="*/ 120 h 547"/>
                <a:gd name="T102" fmla="*/ 75 w 367"/>
                <a:gd name="T103" fmla="*/ 209 h 547"/>
                <a:gd name="T104" fmla="*/ 90 w 367"/>
                <a:gd name="T105" fmla="*/ 157 h 547"/>
                <a:gd name="T106" fmla="*/ 90 w 367"/>
                <a:gd name="T107" fmla="*/ 157 h 547"/>
                <a:gd name="T108" fmla="*/ 229 w 367"/>
                <a:gd name="T109" fmla="*/ 267 h 547"/>
                <a:gd name="T110" fmla="*/ 190 w 367"/>
                <a:gd name="T111" fmla="*/ 264 h 547"/>
                <a:gd name="T112" fmla="*/ 249 w 367"/>
                <a:gd name="T113" fmla="*/ 77 h 547"/>
                <a:gd name="T114" fmla="*/ 284 w 367"/>
                <a:gd name="T115" fmla="*/ 95 h 547"/>
                <a:gd name="T116" fmla="*/ 304 w 367"/>
                <a:gd name="T117" fmla="*/ 88 h 547"/>
                <a:gd name="T118" fmla="*/ 354 w 367"/>
                <a:gd name="T119" fmla="*/ 14 h 547"/>
                <a:gd name="T120" fmla="*/ 312 w 367"/>
                <a:gd name="T121" fmla="*/ 84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7" h="547">
                  <a:moveTo>
                    <a:pt x="361" y="1"/>
                  </a:moveTo>
                  <a:cubicBezTo>
                    <a:pt x="360" y="0"/>
                    <a:pt x="358" y="0"/>
                    <a:pt x="357" y="1"/>
                  </a:cubicBezTo>
                  <a:cubicBezTo>
                    <a:pt x="340" y="20"/>
                    <a:pt x="314" y="5"/>
                    <a:pt x="293" y="14"/>
                  </a:cubicBezTo>
                  <a:cubicBezTo>
                    <a:pt x="279" y="20"/>
                    <a:pt x="273" y="35"/>
                    <a:pt x="270" y="50"/>
                  </a:cubicBezTo>
                  <a:cubicBezTo>
                    <a:pt x="269" y="52"/>
                    <a:pt x="273" y="53"/>
                    <a:pt x="274" y="51"/>
                  </a:cubicBezTo>
                  <a:cubicBezTo>
                    <a:pt x="277" y="42"/>
                    <a:pt x="280" y="33"/>
                    <a:pt x="287" y="26"/>
                  </a:cubicBezTo>
                  <a:cubicBezTo>
                    <a:pt x="296" y="17"/>
                    <a:pt x="307" y="17"/>
                    <a:pt x="319" y="17"/>
                  </a:cubicBezTo>
                  <a:cubicBezTo>
                    <a:pt x="309" y="19"/>
                    <a:pt x="300" y="24"/>
                    <a:pt x="292" y="30"/>
                  </a:cubicBezTo>
                  <a:cubicBezTo>
                    <a:pt x="284" y="36"/>
                    <a:pt x="274" y="44"/>
                    <a:pt x="273" y="55"/>
                  </a:cubicBezTo>
                  <a:cubicBezTo>
                    <a:pt x="273" y="55"/>
                    <a:pt x="272" y="54"/>
                    <a:pt x="272" y="54"/>
                  </a:cubicBezTo>
                  <a:cubicBezTo>
                    <a:pt x="265" y="50"/>
                    <a:pt x="256" y="56"/>
                    <a:pt x="256" y="63"/>
                  </a:cubicBezTo>
                  <a:cubicBezTo>
                    <a:pt x="255" y="64"/>
                    <a:pt x="254" y="66"/>
                    <a:pt x="253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36" y="57"/>
                    <a:pt x="216" y="52"/>
                    <a:pt x="196" y="52"/>
                  </a:cubicBezTo>
                  <a:cubicBezTo>
                    <a:pt x="171" y="50"/>
                    <a:pt x="146" y="60"/>
                    <a:pt x="126" y="77"/>
                  </a:cubicBezTo>
                  <a:cubicBezTo>
                    <a:pt x="122" y="68"/>
                    <a:pt x="111" y="66"/>
                    <a:pt x="103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6" y="55"/>
                    <a:pt x="97" y="43"/>
                    <a:pt x="84" y="38"/>
                  </a:cubicBezTo>
                  <a:cubicBezTo>
                    <a:pt x="58" y="30"/>
                    <a:pt x="31" y="50"/>
                    <a:pt x="6" y="35"/>
                  </a:cubicBezTo>
                  <a:cubicBezTo>
                    <a:pt x="4" y="34"/>
                    <a:pt x="1" y="36"/>
                    <a:pt x="1" y="38"/>
                  </a:cubicBezTo>
                  <a:cubicBezTo>
                    <a:pt x="3" y="63"/>
                    <a:pt x="0" y="87"/>
                    <a:pt x="17" y="107"/>
                  </a:cubicBezTo>
                  <a:cubicBezTo>
                    <a:pt x="31" y="121"/>
                    <a:pt x="50" y="128"/>
                    <a:pt x="69" y="125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2" y="131"/>
                    <a:pt x="81" y="132"/>
                    <a:pt x="87" y="132"/>
                  </a:cubicBezTo>
                  <a:cubicBezTo>
                    <a:pt x="84" y="142"/>
                    <a:pt x="82" y="152"/>
                    <a:pt x="81" y="163"/>
                  </a:cubicBezTo>
                  <a:cubicBezTo>
                    <a:pt x="81" y="175"/>
                    <a:pt x="82" y="186"/>
                    <a:pt x="85" y="197"/>
                  </a:cubicBezTo>
                  <a:cubicBezTo>
                    <a:pt x="81" y="195"/>
                    <a:pt x="77" y="194"/>
                    <a:pt x="73" y="197"/>
                  </a:cubicBezTo>
                  <a:cubicBezTo>
                    <a:pt x="68" y="200"/>
                    <a:pt x="67" y="206"/>
                    <a:pt x="69" y="210"/>
                  </a:cubicBezTo>
                  <a:cubicBezTo>
                    <a:pt x="72" y="221"/>
                    <a:pt x="86" y="223"/>
                    <a:pt x="93" y="217"/>
                  </a:cubicBezTo>
                  <a:cubicBezTo>
                    <a:pt x="108" y="244"/>
                    <a:pt x="134" y="262"/>
                    <a:pt x="165" y="269"/>
                  </a:cubicBezTo>
                  <a:cubicBezTo>
                    <a:pt x="162" y="277"/>
                    <a:pt x="159" y="285"/>
                    <a:pt x="156" y="293"/>
                  </a:cubicBezTo>
                  <a:cubicBezTo>
                    <a:pt x="110" y="297"/>
                    <a:pt x="76" y="276"/>
                    <a:pt x="54" y="237"/>
                  </a:cubicBezTo>
                  <a:cubicBezTo>
                    <a:pt x="56" y="237"/>
                    <a:pt x="57" y="236"/>
                    <a:pt x="58" y="235"/>
                  </a:cubicBezTo>
                  <a:cubicBezTo>
                    <a:pt x="65" y="230"/>
                    <a:pt x="65" y="221"/>
                    <a:pt x="58" y="216"/>
                  </a:cubicBezTo>
                  <a:cubicBezTo>
                    <a:pt x="53" y="212"/>
                    <a:pt x="46" y="212"/>
                    <a:pt x="40" y="215"/>
                  </a:cubicBezTo>
                  <a:cubicBezTo>
                    <a:pt x="40" y="214"/>
                    <a:pt x="39" y="213"/>
                    <a:pt x="38" y="213"/>
                  </a:cubicBezTo>
                  <a:cubicBezTo>
                    <a:pt x="34" y="215"/>
                    <a:pt x="33" y="217"/>
                    <a:pt x="32" y="220"/>
                  </a:cubicBezTo>
                  <a:cubicBezTo>
                    <a:pt x="31" y="221"/>
                    <a:pt x="31" y="222"/>
                    <a:pt x="32" y="223"/>
                  </a:cubicBezTo>
                  <a:cubicBezTo>
                    <a:pt x="32" y="227"/>
                    <a:pt x="33" y="230"/>
                    <a:pt x="36" y="233"/>
                  </a:cubicBezTo>
                  <a:cubicBezTo>
                    <a:pt x="40" y="236"/>
                    <a:pt x="45" y="238"/>
                    <a:pt x="50" y="238"/>
                  </a:cubicBezTo>
                  <a:cubicBezTo>
                    <a:pt x="64" y="281"/>
                    <a:pt x="110" y="305"/>
                    <a:pt x="154" y="298"/>
                  </a:cubicBezTo>
                  <a:cubicBezTo>
                    <a:pt x="138" y="336"/>
                    <a:pt x="121" y="371"/>
                    <a:pt x="93" y="403"/>
                  </a:cubicBezTo>
                  <a:cubicBezTo>
                    <a:pt x="91" y="405"/>
                    <a:pt x="91" y="408"/>
                    <a:pt x="94" y="410"/>
                  </a:cubicBezTo>
                  <a:cubicBezTo>
                    <a:pt x="105" y="418"/>
                    <a:pt x="117" y="425"/>
                    <a:pt x="130" y="431"/>
                  </a:cubicBezTo>
                  <a:cubicBezTo>
                    <a:pt x="124" y="431"/>
                    <a:pt x="117" y="432"/>
                    <a:pt x="111" y="433"/>
                  </a:cubicBezTo>
                  <a:cubicBezTo>
                    <a:pt x="102" y="434"/>
                    <a:pt x="91" y="436"/>
                    <a:pt x="87" y="446"/>
                  </a:cubicBezTo>
                  <a:cubicBezTo>
                    <a:pt x="81" y="463"/>
                    <a:pt x="91" y="491"/>
                    <a:pt x="102" y="504"/>
                  </a:cubicBezTo>
                  <a:cubicBezTo>
                    <a:pt x="100" y="503"/>
                    <a:pt x="98" y="502"/>
                    <a:pt x="95" y="502"/>
                  </a:cubicBezTo>
                  <a:cubicBezTo>
                    <a:pt x="92" y="502"/>
                    <a:pt x="88" y="504"/>
                    <a:pt x="85" y="505"/>
                  </a:cubicBezTo>
                  <a:cubicBezTo>
                    <a:pt x="80" y="509"/>
                    <a:pt x="75" y="515"/>
                    <a:pt x="78" y="522"/>
                  </a:cubicBezTo>
                  <a:cubicBezTo>
                    <a:pt x="84" y="537"/>
                    <a:pt x="110" y="516"/>
                    <a:pt x="113" y="507"/>
                  </a:cubicBezTo>
                  <a:cubicBezTo>
                    <a:pt x="114" y="505"/>
                    <a:pt x="111" y="502"/>
                    <a:pt x="109" y="503"/>
                  </a:cubicBezTo>
                  <a:cubicBezTo>
                    <a:pt x="105" y="496"/>
                    <a:pt x="101" y="489"/>
                    <a:pt x="98" y="481"/>
                  </a:cubicBezTo>
                  <a:cubicBezTo>
                    <a:pt x="96" y="474"/>
                    <a:pt x="92" y="462"/>
                    <a:pt x="94" y="455"/>
                  </a:cubicBezTo>
                  <a:cubicBezTo>
                    <a:pt x="99" y="437"/>
                    <a:pt x="125" y="437"/>
                    <a:pt x="143" y="437"/>
                  </a:cubicBezTo>
                  <a:cubicBezTo>
                    <a:pt x="164" y="446"/>
                    <a:pt x="187" y="451"/>
                    <a:pt x="210" y="454"/>
                  </a:cubicBezTo>
                  <a:cubicBezTo>
                    <a:pt x="209" y="471"/>
                    <a:pt x="215" y="487"/>
                    <a:pt x="227" y="499"/>
                  </a:cubicBezTo>
                  <a:cubicBezTo>
                    <a:pt x="237" y="508"/>
                    <a:pt x="252" y="517"/>
                    <a:pt x="267" y="516"/>
                  </a:cubicBezTo>
                  <a:cubicBezTo>
                    <a:pt x="264" y="519"/>
                    <a:pt x="261" y="524"/>
                    <a:pt x="260" y="528"/>
                  </a:cubicBezTo>
                  <a:cubicBezTo>
                    <a:pt x="258" y="534"/>
                    <a:pt x="260" y="541"/>
                    <a:pt x="267" y="543"/>
                  </a:cubicBezTo>
                  <a:cubicBezTo>
                    <a:pt x="281" y="547"/>
                    <a:pt x="285" y="519"/>
                    <a:pt x="279" y="511"/>
                  </a:cubicBezTo>
                  <a:cubicBezTo>
                    <a:pt x="278" y="509"/>
                    <a:pt x="276" y="509"/>
                    <a:pt x="275" y="510"/>
                  </a:cubicBezTo>
                  <a:cubicBezTo>
                    <a:pt x="274" y="510"/>
                    <a:pt x="274" y="510"/>
                    <a:pt x="273" y="510"/>
                  </a:cubicBezTo>
                  <a:cubicBezTo>
                    <a:pt x="273" y="510"/>
                    <a:pt x="273" y="509"/>
                    <a:pt x="272" y="509"/>
                  </a:cubicBezTo>
                  <a:cubicBezTo>
                    <a:pt x="257" y="505"/>
                    <a:pt x="245" y="505"/>
                    <a:pt x="232" y="493"/>
                  </a:cubicBezTo>
                  <a:cubicBezTo>
                    <a:pt x="221" y="483"/>
                    <a:pt x="216" y="469"/>
                    <a:pt x="214" y="454"/>
                  </a:cubicBezTo>
                  <a:cubicBezTo>
                    <a:pt x="250" y="457"/>
                    <a:pt x="286" y="452"/>
                    <a:pt x="319" y="437"/>
                  </a:cubicBezTo>
                  <a:cubicBezTo>
                    <a:pt x="320" y="437"/>
                    <a:pt x="321" y="436"/>
                    <a:pt x="321" y="435"/>
                  </a:cubicBezTo>
                  <a:cubicBezTo>
                    <a:pt x="322" y="434"/>
                    <a:pt x="323" y="433"/>
                    <a:pt x="322" y="431"/>
                  </a:cubicBezTo>
                  <a:cubicBezTo>
                    <a:pt x="302" y="406"/>
                    <a:pt x="283" y="380"/>
                    <a:pt x="268" y="351"/>
                  </a:cubicBezTo>
                  <a:cubicBezTo>
                    <a:pt x="258" y="332"/>
                    <a:pt x="251" y="311"/>
                    <a:pt x="245" y="291"/>
                  </a:cubicBezTo>
                  <a:cubicBezTo>
                    <a:pt x="271" y="295"/>
                    <a:pt x="307" y="285"/>
                    <a:pt x="319" y="259"/>
                  </a:cubicBezTo>
                  <a:cubicBezTo>
                    <a:pt x="320" y="259"/>
                    <a:pt x="320" y="259"/>
                    <a:pt x="320" y="259"/>
                  </a:cubicBezTo>
                  <a:cubicBezTo>
                    <a:pt x="321" y="261"/>
                    <a:pt x="323" y="263"/>
                    <a:pt x="325" y="264"/>
                  </a:cubicBezTo>
                  <a:cubicBezTo>
                    <a:pt x="335" y="269"/>
                    <a:pt x="345" y="260"/>
                    <a:pt x="345" y="250"/>
                  </a:cubicBezTo>
                  <a:cubicBezTo>
                    <a:pt x="345" y="241"/>
                    <a:pt x="334" y="234"/>
                    <a:pt x="325" y="236"/>
                  </a:cubicBezTo>
                  <a:cubicBezTo>
                    <a:pt x="316" y="238"/>
                    <a:pt x="309" y="248"/>
                    <a:pt x="313" y="257"/>
                  </a:cubicBezTo>
                  <a:cubicBezTo>
                    <a:pt x="313" y="258"/>
                    <a:pt x="313" y="258"/>
                    <a:pt x="313" y="258"/>
                  </a:cubicBezTo>
                  <a:cubicBezTo>
                    <a:pt x="303" y="267"/>
                    <a:pt x="295" y="275"/>
                    <a:pt x="282" y="281"/>
                  </a:cubicBezTo>
                  <a:cubicBezTo>
                    <a:pt x="269" y="286"/>
                    <a:pt x="256" y="287"/>
                    <a:pt x="243" y="287"/>
                  </a:cubicBezTo>
                  <a:cubicBezTo>
                    <a:pt x="241" y="279"/>
                    <a:pt x="238" y="272"/>
                    <a:pt x="236" y="264"/>
                  </a:cubicBezTo>
                  <a:cubicBezTo>
                    <a:pt x="270" y="252"/>
                    <a:pt x="297" y="224"/>
                    <a:pt x="306" y="187"/>
                  </a:cubicBezTo>
                  <a:cubicBezTo>
                    <a:pt x="315" y="191"/>
                    <a:pt x="330" y="187"/>
                    <a:pt x="331" y="175"/>
                  </a:cubicBezTo>
                  <a:cubicBezTo>
                    <a:pt x="332" y="163"/>
                    <a:pt x="318" y="161"/>
                    <a:pt x="308" y="165"/>
                  </a:cubicBezTo>
                  <a:cubicBezTo>
                    <a:pt x="308" y="163"/>
                    <a:pt x="309" y="162"/>
                    <a:pt x="308" y="160"/>
                  </a:cubicBezTo>
                  <a:cubicBezTo>
                    <a:pt x="308" y="142"/>
                    <a:pt x="303" y="124"/>
                    <a:pt x="293" y="109"/>
                  </a:cubicBezTo>
                  <a:cubicBezTo>
                    <a:pt x="299" y="108"/>
                    <a:pt x="305" y="103"/>
                    <a:pt x="308" y="99"/>
                  </a:cubicBezTo>
                  <a:cubicBezTo>
                    <a:pt x="310" y="96"/>
                    <a:pt x="311" y="93"/>
                    <a:pt x="310" y="90"/>
                  </a:cubicBezTo>
                  <a:cubicBezTo>
                    <a:pt x="327" y="92"/>
                    <a:pt x="343" y="84"/>
                    <a:pt x="352" y="71"/>
                  </a:cubicBezTo>
                  <a:cubicBezTo>
                    <a:pt x="367" y="51"/>
                    <a:pt x="364" y="25"/>
                    <a:pt x="361" y="1"/>
                  </a:cubicBezTo>
                  <a:close/>
                  <a:moveTo>
                    <a:pt x="36" y="224"/>
                  </a:moveTo>
                  <a:cubicBezTo>
                    <a:pt x="41" y="221"/>
                    <a:pt x="45" y="218"/>
                    <a:pt x="50" y="219"/>
                  </a:cubicBezTo>
                  <a:cubicBezTo>
                    <a:pt x="55" y="220"/>
                    <a:pt x="60" y="226"/>
                    <a:pt x="55" y="230"/>
                  </a:cubicBezTo>
                  <a:cubicBezTo>
                    <a:pt x="49" y="234"/>
                    <a:pt x="38" y="229"/>
                    <a:pt x="36" y="224"/>
                  </a:cubicBezTo>
                  <a:close/>
                  <a:moveTo>
                    <a:pt x="104" y="507"/>
                  </a:moveTo>
                  <a:cubicBezTo>
                    <a:pt x="104" y="507"/>
                    <a:pt x="105" y="507"/>
                    <a:pt x="105" y="507"/>
                  </a:cubicBezTo>
                  <a:cubicBezTo>
                    <a:pt x="105" y="507"/>
                    <a:pt x="105" y="507"/>
                    <a:pt x="105" y="507"/>
                  </a:cubicBezTo>
                  <a:cubicBezTo>
                    <a:pt x="103" y="509"/>
                    <a:pt x="102" y="511"/>
                    <a:pt x="99" y="512"/>
                  </a:cubicBezTo>
                  <a:cubicBezTo>
                    <a:pt x="96" y="515"/>
                    <a:pt x="91" y="519"/>
                    <a:pt x="87" y="519"/>
                  </a:cubicBezTo>
                  <a:cubicBezTo>
                    <a:pt x="81" y="519"/>
                    <a:pt x="88" y="512"/>
                    <a:pt x="90" y="510"/>
                  </a:cubicBezTo>
                  <a:cubicBezTo>
                    <a:pt x="93" y="508"/>
                    <a:pt x="100" y="506"/>
                    <a:pt x="104" y="507"/>
                  </a:cubicBezTo>
                  <a:close/>
                  <a:moveTo>
                    <a:pt x="269" y="522"/>
                  </a:moveTo>
                  <a:cubicBezTo>
                    <a:pt x="270" y="520"/>
                    <a:pt x="272" y="517"/>
                    <a:pt x="274" y="515"/>
                  </a:cubicBezTo>
                  <a:cubicBezTo>
                    <a:pt x="274" y="521"/>
                    <a:pt x="276" y="534"/>
                    <a:pt x="269" y="534"/>
                  </a:cubicBezTo>
                  <a:cubicBezTo>
                    <a:pt x="267" y="535"/>
                    <a:pt x="266" y="534"/>
                    <a:pt x="266" y="531"/>
                  </a:cubicBezTo>
                  <a:cubicBezTo>
                    <a:pt x="267" y="530"/>
                    <a:pt x="267" y="529"/>
                    <a:pt x="267" y="528"/>
                  </a:cubicBezTo>
                  <a:cubicBezTo>
                    <a:pt x="267" y="526"/>
                    <a:pt x="268" y="524"/>
                    <a:pt x="269" y="522"/>
                  </a:cubicBezTo>
                  <a:close/>
                  <a:moveTo>
                    <a:pt x="324" y="244"/>
                  </a:moveTo>
                  <a:cubicBezTo>
                    <a:pt x="324" y="244"/>
                    <a:pt x="324" y="244"/>
                    <a:pt x="324" y="244"/>
                  </a:cubicBezTo>
                  <a:cubicBezTo>
                    <a:pt x="329" y="241"/>
                    <a:pt x="335" y="243"/>
                    <a:pt x="337" y="248"/>
                  </a:cubicBezTo>
                  <a:cubicBezTo>
                    <a:pt x="339" y="253"/>
                    <a:pt x="334" y="259"/>
                    <a:pt x="328" y="258"/>
                  </a:cubicBezTo>
                  <a:cubicBezTo>
                    <a:pt x="324" y="257"/>
                    <a:pt x="322" y="251"/>
                    <a:pt x="324" y="247"/>
                  </a:cubicBezTo>
                  <a:cubicBezTo>
                    <a:pt x="325" y="246"/>
                    <a:pt x="324" y="245"/>
                    <a:pt x="324" y="244"/>
                  </a:cubicBezTo>
                  <a:close/>
                  <a:moveTo>
                    <a:pt x="308" y="172"/>
                  </a:moveTo>
                  <a:cubicBezTo>
                    <a:pt x="311" y="171"/>
                    <a:pt x="314" y="169"/>
                    <a:pt x="317" y="169"/>
                  </a:cubicBezTo>
                  <a:cubicBezTo>
                    <a:pt x="321" y="169"/>
                    <a:pt x="326" y="171"/>
                    <a:pt x="325" y="175"/>
                  </a:cubicBezTo>
                  <a:cubicBezTo>
                    <a:pt x="323" y="183"/>
                    <a:pt x="313" y="185"/>
                    <a:pt x="307" y="183"/>
                  </a:cubicBezTo>
                  <a:cubicBezTo>
                    <a:pt x="307" y="179"/>
                    <a:pt x="308" y="176"/>
                    <a:pt x="308" y="172"/>
                  </a:cubicBezTo>
                  <a:close/>
                  <a:moveTo>
                    <a:pt x="284" y="74"/>
                  </a:moveTo>
                  <a:cubicBezTo>
                    <a:pt x="284" y="74"/>
                    <a:pt x="283" y="73"/>
                    <a:pt x="283" y="73"/>
                  </a:cubicBezTo>
                  <a:cubicBezTo>
                    <a:pt x="281" y="73"/>
                    <a:pt x="280" y="74"/>
                    <a:pt x="279" y="75"/>
                  </a:cubicBezTo>
                  <a:cubicBezTo>
                    <a:pt x="279" y="74"/>
                    <a:pt x="279" y="74"/>
                    <a:pt x="279" y="73"/>
                  </a:cubicBezTo>
                  <a:cubicBezTo>
                    <a:pt x="280" y="73"/>
                    <a:pt x="281" y="73"/>
                    <a:pt x="281" y="72"/>
                  </a:cubicBezTo>
                  <a:cubicBezTo>
                    <a:pt x="283" y="59"/>
                    <a:pt x="301" y="47"/>
                    <a:pt x="310" y="39"/>
                  </a:cubicBezTo>
                  <a:cubicBezTo>
                    <a:pt x="322" y="30"/>
                    <a:pt x="333" y="23"/>
                    <a:pt x="347" y="17"/>
                  </a:cubicBezTo>
                  <a:cubicBezTo>
                    <a:pt x="332" y="42"/>
                    <a:pt x="304" y="53"/>
                    <a:pt x="284" y="74"/>
                  </a:cubicBezTo>
                  <a:close/>
                  <a:moveTo>
                    <a:pt x="344" y="32"/>
                  </a:moveTo>
                  <a:cubicBezTo>
                    <a:pt x="336" y="53"/>
                    <a:pt x="320" y="70"/>
                    <a:pt x="299" y="79"/>
                  </a:cubicBezTo>
                  <a:cubicBezTo>
                    <a:pt x="297" y="79"/>
                    <a:pt x="296" y="79"/>
                    <a:pt x="295" y="79"/>
                  </a:cubicBezTo>
                  <a:cubicBezTo>
                    <a:pt x="293" y="80"/>
                    <a:pt x="290" y="81"/>
                    <a:pt x="289" y="83"/>
                  </a:cubicBezTo>
                  <a:cubicBezTo>
                    <a:pt x="289" y="82"/>
                    <a:pt x="288" y="81"/>
                    <a:pt x="288" y="80"/>
                  </a:cubicBezTo>
                  <a:cubicBezTo>
                    <a:pt x="288" y="79"/>
                    <a:pt x="287" y="78"/>
                    <a:pt x="286" y="77"/>
                  </a:cubicBezTo>
                  <a:cubicBezTo>
                    <a:pt x="303" y="61"/>
                    <a:pt x="329" y="50"/>
                    <a:pt x="344" y="32"/>
                  </a:cubicBezTo>
                  <a:close/>
                  <a:moveTo>
                    <a:pt x="301" y="31"/>
                  </a:moveTo>
                  <a:cubicBezTo>
                    <a:pt x="311" y="25"/>
                    <a:pt x="321" y="22"/>
                    <a:pt x="331" y="19"/>
                  </a:cubicBezTo>
                  <a:cubicBezTo>
                    <a:pt x="321" y="23"/>
                    <a:pt x="313" y="30"/>
                    <a:pt x="305" y="37"/>
                  </a:cubicBezTo>
                  <a:cubicBezTo>
                    <a:pt x="297" y="44"/>
                    <a:pt x="284" y="53"/>
                    <a:pt x="279" y="64"/>
                  </a:cubicBezTo>
                  <a:cubicBezTo>
                    <a:pt x="279" y="62"/>
                    <a:pt x="278" y="60"/>
                    <a:pt x="276" y="58"/>
                  </a:cubicBezTo>
                  <a:cubicBezTo>
                    <a:pt x="278" y="45"/>
                    <a:pt x="292" y="36"/>
                    <a:pt x="301" y="31"/>
                  </a:cubicBezTo>
                  <a:close/>
                  <a:moveTo>
                    <a:pt x="282" y="78"/>
                  </a:moveTo>
                  <a:cubicBezTo>
                    <a:pt x="282" y="78"/>
                    <a:pt x="282" y="79"/>
                    <a:pt x="283" y="79"/>
                  </a:cubicBezTo>
                  <a:cubicBezTo>
                    <a:pt x="285" y="83"/>
                    <a:pt x="284" y="88"/>
                    <a:pt x="281" y="92"/>
                  </a:cubicBezTo>
                  <a:cubicBezTo>
                    <a:pt x="279" y="89"/>
                    <a:pt x="276" y="86"/>
                    <a:pt x="273" y="83"/>
                  </a:cubicBezTo>
                  <a:cubicBezTo>
                    <a:pt x="274" y="83"/>
                    <a:pt x="275" y="82"/>
                    <a:pt x="276" y="81"/>
                  </a:cubicBezTo>
                  <a:cubicBezTo>
                    <a:pt x="277" y="79"/>
                    <a:pt x="279" y="78"/>
                    <a:pt x="282" y="78"/>
                  </a:cubicBezTo>
                  <a:close/>
                  <a:moveTo>
                    <a:pt x="257" y="69"/>
                  </a:moveTo>
                  <a:cubicBezTo>
                    <a:pt x="257" y="68"/>
                    <a:pt x="257" y="68"/>
                    <a:pt x="258" y="67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59" y="69"/>
                    <a:pt x="260" y="68"/>
                    <a:pt x="260" y="67"/>
                  </a:cubicBezTo>
                  <a:cubicBezTo>
                    <a:pt x="259" y="66"/>
                    <a:pt x="259" y="65"/>
                    <a:pt x="259" y="65"/>
                  </a:cubicBezTo>
                  <a:cubicBezTo>
                    <a:pt x="260" y="63"/>
                    <a:pt x="261" y="61"/>
                    <a:pt x="262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3" y="57"/>
                    <a:pt x="264" y="57"/>
                  </a:cubicBezTo>
                  <a:cubicBezTo>
                    <a:pt x="268" y="56"/>
                    <a:pt x="272" y="59"/>
                    <a:pt x="274" y="63"/>
                  </a:cubicBezTo>
                  <a:cubicBezTo>
                    <a:pt x="277" y="69"/>
                    <a:pt x="273" y="75"/>
                    <a:pt x="270" y="80"/>
                  </a:cubicBezTo>
                  <a:cubicBezTo>
                    <a:pt x="266" y="77"/>
                    <a:pt x="261" y="73"/>
                    <a:pt x="256" y="70"/>
                  </a:cubicBezTo>
                  <a:cubicBezTo>
                    <a:pt x="257" y="70"/>
                    <a:pt x="257" y="69"/>
                    <a:pt x="257" y="69"/>
                  </a:cubicBezTo>
                  <a:close/>
                  <a:moveTo>
                    <a:pt x="260" y="148"/>
                  </a:moveTo>
                  <a:cubicBezTo>
                    <a:pt x="255" y="147"/>
                    <a:pt x="251" y="147"/>
                    <a:pt x="246" y="146"/>
                  </a:cubicBezTo>
                  <a:cubicBezTo>
                    <a:pt x="244" y="113"/>
                    <a:pt x="223" y="82"/>
                    <a:pt x="198" y="62"/>
                  </a:cubicBezTo>
                  <a:cubicBezTo>
                    <a:pt x="230" y="81"/>
                    <a:pt x="250" y="112"/>
                    <a:pt x="260" y="148"/>
                  </a:cubicBezTo>
                  <a:close/>
                  <a:moveTo>
                    <a:pt x="204" y="62"/>
                  </a:moveTo>
                  <a:cubicBezTo>
                    <a:pt x="244" y="82"/>
                    <a:pt x="269" y="114"/>
                    <a:pt x="287" y="154"/>
                  </a:cubicBezTo>
                  <a:cubicBezTo>
                    <a:pt x="280" y="152"/>
                    <a:pt x="272" y="150"/>
                    <a:pt x="264" y="149"/>
                  </a:cubicBezTo>
                  <a:cubicBezTo>
                    <a:pt x="260" y="112"/>
                    <a:pt x="236" y="80"/>
                    <a:pt x="204" y="62"/>
                  </a:cubicBezTo>
                  <a:close/>
                  <a:moveTo>
                    <a:pt x="241" y="146"/>
                  </a:moveTo>
                  <a:cubicBezTo>
                    <a:pt x="235" y="146"/>
                    <a:pt x="229" y="145"/>
                    <a:pt x="223" y="145"/>
                  </a:cubicBezTo>
                  <a:cubicBezTo>
                    <a:pt x="227" y="116"/>
                    <a:pt x="214" y="85"/>
                    <a:pt x="194" y="62"/>
                  </a:cubicBezTo>
                  <a:cubicBezTo>
                    <a:pt x="220" y="85"/>
                    <a:pt x="232" y="113"/>
                    <a:pt x="241" y="146"/>
                  </a:cubicBezTo>
                  <a:close/>
                  <a:moveTo>
                    <a:pt x="188" y="59"/>
                  </a:moveTo>
                  <a:cubicBezTo>
                    <a:pt x="209" y="85"/>
                    <a:pt x="216" y="112"/>
                    <a:pt x="219" y="145"/>
                  </a:cubicBezTo>
                  <a:cubicBezTo>
                    <a:pt x="215" y="146"/>
                    <a:pt x="210" y="146"/>
                    <a:pt x="205" y="146"/>
                  </a:cubicBezTo>
                  <a:cubicBezTo>
                    <a:pt x="203" y="118"/>
                    <a:pt x="201" y="84"/>
                    <a:pt x="186" y="60"/>
                  </a:cubicBezTo>
                  <a:cubicBezTo>
                    <a:pt x="186" y="59"/>
                    <a:pt x="187" y="59"/>
                    <a:pt x="188" y="59"/>
                  </a:cubicBezTo>
                  <a:close/>
                  <a:moveTo>
                    <a:pt x="183" y="62"/>
                  </a:moveTo>
                  <a:cubicBezTo>
                    <a:pt x="183" y="62"/>
                    <a:pt x="183" y="61"/>
                    <a:pt x="183" y="61"/>
                  </a:cubicBezTo>
                  <a:cubicBezTo>
                    <a:pt x="196" y="87"/>
                    <a:pt x="195" y="118"/>
                    <a:pt x="200" y="147"/>
                  </a:cubicBezTo>
                  <a:cubicBezTo>
                    <a:pt x="199" y="147"/>
                    <a:pt x="197" y="147"/>
                    <a:pt x="195" y="147"/>
                  </a:cubicBezTo>
                  <a:cubicBezTo>
                    <a:pt x="184" y="119"/>
                    <a:pt x="181" y="91"/>
                    <a:pt x="183" y="62"/>
                  </a:cubicBezTo>
                  <a:close/>
                  <a:moveTo>
                    <a:pt x="191" y="148"/>
                  </a:moveTo>
                  <a:cubicBezTo>
                    <a:pt x="185" y="148"/>
                    <a:pt x="180" y="149"/>
                    <a:pt x="174" y="151"/>
                  </a:cubicBezTo>
                  <a:cubicBezTo>
                    <a:pt x="165" y="123"/>
                    <a:pt x="167" y="95"/>
                    <a:pt x="179" y="69"/>
                  </a:cubicBezTo>
                  <a:cubicBezTo>
                    <a:pt x="175" y="96"/>
                    <a:pt x="180" y="123"/>
                    <a:pt x="191" y="148"/>
                  </a:cubicBezTo>
                  <a:close/>
                  <a:moveTo>
                    <a:pt x="180" y="62"/>
                  </a:moveTo>
                  <a:cubicBezTo>
                    <a:pt x="162" y="88"/>
                    <a:pt x="158" y="121"/>
                    <a:pt x="169" y="152"/>
                  </a:cubicBezTo>
                  <a:cubicBezTo>
                    <a:pt x="160" y="154"/>
                    <a:pt x="151" y="157"/>
                    <a:pt x="143" y="160"/>
                  </a:cubicBezTo>
                  <a:cubicBezTo>
                    <a:pt x="146" y="122"/>
                    <a:pt x="154" y="92"/>
                    <a:pt x="177" y="62"/>
                  </a:cubicBezTo>
                  <a:cubicBezTo>
                    <a:pt x="178" y="62"/>
                    <a:pt x="179" y="62"/>
                    <a:pt x="180" y="62"/>
                  </a:cubicBezTo>
                  <a:close/>
                  <a:moveTo>
                    <a:pt x="170" y="65"/>
                  </a:moveTo>
                  <a:cubicBezTo>
                    <a:pt x="147" y="90"/>
                    <a:pt x="133" y="127"/>
                    <a:pt x="139" y="161"/>
                  </a:cubicBezTo>
                  <a:cubicBezTo>
                    <a:pt x="133" y="163"/>
                    <a:pt x="127" y="166"/>
                    <a:pt x="121" y="169"/>
                  </a:cubicBezTo>
                  <a:cubicBezTo>
                    <a:pt x="124" y="129"/>
                    <a:pt x="137" y="95"/>
                    <a:pt x="166" y="67"/>
                  </a:cubicBezTo>
                  <a:cubicBezTo>
                    <a:pt x="167" y="66"/>
                    <a:pt x="169" y="66"/>
                    <a:pt x="170" y="65"/>
                  </a:cubicBezTo>
                  <a:close/>
                  <a:moveTo>
                    <a:pt x="151" y="73"/>
                  </a:moveTo>
                  <a:cubicBezTo>
                    <a:pt x="143" y="82"/>
                    <a:pt x="136" y="94"/>
                    <a:pt x="133" y="100"/>
                  </a:cubicBezTo>
                  <a:cubicBezTo>
                    <a:pt x="121" y="121"/>
                    <a:pt x="114" y="147"/>
                    <a:pt x="117" y="171"/>
                  </a:cubicBezTo>
                  <a:cubicBezTo>
                    <a:pt x="112" y="174"/>
                    <a:pt x="107" y="176"/>
                    <a:pt x="102" y="179"/>
                  </a:cubicBezTo>
                  <a:cubicBezTo>
                    <a:pt x="104" y="136"/>
                    <a:pt x="118" y="105"/>
                    <a:pt x="148" y="74"/>
                  </a:cubicBezTo>
                  <a:cubicBezTo>
                    <a:pt x="149" y="74"/>
                    <a:pt x="150" y="73"/>
                    <a:pt x="151" y="73"/>
                  </a:cubicBezTo>
                  <a:close/>
                  <a:moveTo>
                    <a:pt x="102" y="76"/>
                  </a:moveTo>
                  <a:cubicBezTo>
                    <a:pt x="109" y="69"/>
                    <a:pt x="117" y="74"/>
                    <a:pt x="123" y="80"/>
                  </a:cubicBezTo>
                  <a:cubicBezTo>
                    <a:pt x="117" y="85"/>
                    <a:pt x="112" y="91"/>
                    <a:pt x="107" y="97"/>
                  </a:cubicBezTo>
                  <a:cubicBezTo>
                    <a:pt x="106" y="96"/>
                    <a:pt x="105" y="96"/>
                    <a:pt x="104" y="96"/>
                  </a:cubicBezTo>
                  <a:cubicBezTo>
                    <a:pt x="100" y="94"/>
                    <a:pt x="98" y="90"/>
                    <a:pt x="98" y="86"/>
                  </a:cubicBezTo>
                  <a:cubicBezTo>
                    <a:pt x="99" y="86"/>
                    <a:pt x="99" y="84"/>
                    <a:pt x="98" y="84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2"/>
                    <a:pt x="98" y="81"/>
                    <a:pt x="99" y="80"/>
                  </a:cubicBezTo>
                  <a:cubicBezTo>
                    <a:pt x="100" y="80"/>
                    <a:pt x="102" y="79"/>
                    <a:pt x="101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1" y="77"/>
                    <a:pt x="101" y="76"/>
                    <a:pt x="102" y="76"/>
                  </a:cubicBezTo>
                  <a:close/>
                  <a:moveTo>
                    <a:pt x="10" y="51"/>
                  </a:moveTo>
                  <a:cubicBezTo>
                    <a:pt x="28" y="78"/>
                    <a:pt x="58" y="99"/>
                    <a:pt x="90" y="10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0" y="100"/>
                    <a:pt x="90" y="101"/>
                    <a:pt x="90" y="101"/>
                  </a:cubicBezTo>
                  <a:cubicBezTo>
                    <a:pt x="89" y="101"/>
                    <a:pt x="89" y="102"/>
                    <a:pt x="89" y="102"/>
                  </a:cubicBezTo>
                  <a:cubicBezTo>
                    <a:pt x="55" y="101"/>
                    <a:pt x="13" y="91"/>
                    <a:pt x="10" y="51"/>
                  </a:cubicBezTo>
                  <a:close/>
                  <a:moveTo>
                    <a:pt x="15" y="52"/>
                  </a:moveTo>
                  <a:cubicBezTo>
                    <a:pt x="38" y="67"/>
                    <a:pt x="62" y="82"/>
                    <a:pt x="86" y="95"/>
                  </a:cubicBezTo>
                  <a:cubicBezTo>
                    <a:pt x="57" y="89"/>
                    <a:pt x="33" y="76"/>
                    <a:pt x="15" y="52"/>
                  </a:cubicBezTo>
                  <a:close/>
                  <a:moveTo>
                    <a:pt x="94" y="103"/>
                  </a:moveTo>
                  <a:cubicBezTo>
                    <a:pt x="95" y="101"/>
                    <a:pt x="98" y="100"/>
                    <a:pt x="101" y="100"/>
                  </a:cubicBezTo>
                  <a:cubicBezTo>
                    <a:pt x="102" y="100"/>
                    <a:pt x="103" y="100"/>
                    <a:pt x="105" y="100"/>
                  </a:cubicBezTo>
                  <a:cubicBezTo>
                    <a:pt x="101" y="104"/>
                    <a:pt x="99" y="109"/>
                    <a:pt x="96" y="114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92" y="112"/>
                    <a:pt x="91" y="106"/>
                    <a:pt x="94" y="103"/>
                  </a:cubicBezTo>
                  <a:close/>
                  <a:moveTo>
                    <a:pt x="99" y="68"/>
                  </a:moveTo>
                  <a:cubicBezTo>
                    <a:pt x="99" y="70"/>
                    <a:pt x="100" y="70"/>
                    <a:pt x="101" y="70"/>
                  </a:cubicBezTo>
                  <a:cubicBezTo>
                    <a:pt x="100" y="71"/>
                    <a:pt x="99" y="71"/>
                    <a:pt x="98" y="72"/>
                  </a:cubicBezTo>
                  <a:cubicBezTo>
                    <a:pt x="89" y="55"/>
                    <a:pt x="71" y="47"/>
                    <a:pt x="52" y="46"/>
                  </a:cubicBezTo>
                  <a:cubicBezTo>
                    <a:pt x="73" y="42"/>
                    <a:pt x="99" y="41"/>
                    <a:pt x="99" y="68"/>
                  </a:cubicBezTo>
                  <a:close/>
                  <a:moveTo>
                    <a:pt x="95" y="76"/>
                  </a:moveTo>
                  <a:cubicBezTo>
                    <a:pt x="94" y="77"/>
                    <a:pt x="94" y="79"/>
                    <a:pt x="93" y="80"/>
                  </a:cubicBezTo>
                  <a:cubicBezTo>
                    <a:pt x="72" y="65"/>
                    <a:pt x="46" y="56"/>
                    <a:pt x="21" y="49"/>
                  </a:cubicBezTo>
                  <a:cubicBezTo>
                    <a:pt x="50" y="45"/>
                    <a:pt x="79" y="51"/>
                    <a:pt x="95" y="76"/>
                  </a:cubicBezTo>
                  <a:close/>
                  <a:moveTo>
                    <a:pt x="93" y="84"/>
                  </a:moveTo>
                  <a:cubicBezTo>
                    <a:pt x="93" y="89"/>
                    <a:pt x="95" y="93"/>
                    <a:pt x="98" y="96"/>
                  </a:cubicBezTo>
                  <a:cubicBezTo>
                    <a:pt x="97" y="96"/>
                    <a:pt x="96" y="96"/>
                    <a:pt x="95" y="97"/>
                  </a:cubicBezTo>
                  <a:cubicBezTo>
                    <a:pt x="95" y="96"/>
                    <a:pt x="95" y="95"/>
                    <a:pt x="94" y="95"/>
                  </a:cubicBezTo>
                  <a:cubicBezTo>
                    <a:pt x="70" y="81"/>
                    <a:pt x="45" y="67"/>
                    <a:pt x="21" y="52"/>
                  </a:cubicBezTo>
                  <a:cubicBezTo>
                    <a:pt x="46" y="60"/>
                    <a:pt x="69" y="72"/>
                    <a:pt x="93" y="84"/>
                  </a:cubicBezTo>
                  <a:close/>
                  <a:moveTo>
                    <a:pt x="16" y="47"/>
                  </a:moveTo>
                  <a:cubicBezTo>
                    <a:pt x="16" y="47"/>
                    <a:pt x="16" y="48"/>
                    <a:pt x="16" y="48"/>
                  </a:cubicBezTo>
                  <a:cubicBezTo>
                    <a:pt x="14" y="47"/>
                    <a:pt x="13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0" y="46"/>
                    <a:pt x="10" y="46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7"/>
                    <a:pt x="18" y="47"/>
                  </a:cubicBezTo>
                  <a:cubicBezTo>
                    <a:pt x="17" y="47"/>
                    <a:pt x="17" y="47"/>
                    <a:pt x="16" y="47"/>
                  </a:cubicBezTo>
                  <a:close/>
                  <a:moveTo>
                    <a:pt x="71" y="120"/>
                  </a:moveTo>
                  <a:cubicBezTo>
                    <a:pt x="70" y="120"/>
                    <a:pt x="69" y="119"/>
                    <a:pt x="68" y="119"/>
                  </a:cubicBezTo>
                  <a:cubicBezTo>
                    <a:pt x="49" y="120"/>
                    <a:pt x="29" y="113"/>
                    <a:pt x="18" y="97"/>
                  </a:cubicBezTo>
                  <a:cubicBezTo>
                    <a:pt x="11" y="87"/>
                    <a:pt x="9" y="76"/>
                    <a:pt x="9" y="65"/>
                  </a:cubicBezTo>
                  <a:cubicBezTo>
                    <a:pt x="17" y="96"/>
                    <a:pt x="56" y="110"/>
                    <a:pt x="88" y="107"/>
                  </a:cubicBezTo>
                  <a:cubicBezTo>
                    <a:pt x="88" y="108"/>
                    <a:pt x="89" y="110"/>
                    <a:pt x="89" y="111"/>
                  </a:cubicBezTo>
                  <a:cubicBezTo>
                    <a:pt x="82" y="110"/>
                    <a:pt x="72" y="113"/>
                    <a:pt x="71" y="120"/>
                  </a:cubicBezTo>
                  <a:close/>
                  <a:moveTo>
                    <a:pt x="76" y="121"/>
                  </a:moveTo>
                  <a:cubicBezTo>
                    <a:pt x="78" y="113"/>
                    <a:pt x="88" y="117"/>
                    <a:pt x="94" y="117"/>
                  </a:cubicBezTo>
                  <a:cubicBezTo>
                    <a:pt x="92" y="121"/>
                    <a:pt x="90" y="125"/>
                    <a:pt x="88" y="130"/>
                  </a:cubicBezTo>
                  <a:cubicBezTo>
                    <a:pt x="83" y="130"/>
                    <a:pt x="74" y="128"/>
                    <a:pt x="76" y="121"/>
                  </a:cubicBezTo>
                  <a:close/>
                  <a:moveTo>
                    <a:pt x="75" y="209"/>
                  </a:moveTo>
                  <a:cubicBezTo>
                    <a:pt x="73" y="204"/>
                    <a:pt x="80" y="196"/>
                    <a:pt x="85" y="198"/>
                  </a:cubicBezTo>
                  <a:cubicBezTo>
                    <a:pt x="85" y="198"/>
                    <a:pt x="85" y="198"/>
                    <a:pt x="86" y="198"/>
                  </a:cubicBezTo>
                  <a:cubicBezTo>
                    <a:pt x="87" y="203"/>
                    <a:pt x="89" y="207"/>
                    <a:pt x="91" y="211"/>
                  </a:cubicBezTo>
                  <a:cubicBezTo>
                    <a:pt x="85" y="214"/>
                    <a:pt x="78" y="216"/>
                    <a:pt x="75" y="209"/>
                  </a:cubicBezTo>
                  <a:close/>
                  <a:moveTo>
                    <a:pt x="90" y="157"/>
                  </a:moveTo>
                  <a:cubicBezTo>
                    <a:pt x="93" y="130"/>
                    <a:pt x="106" y="107"/>
                    <a:pt x="126" y="89"/>
                  </a:cubicBezTo>
                  <a:cubicBezTo>
                    <a:pt x="128" y="88"/>
                    <a:pt x="129" y="87"/>
                    <a:pt x="130" y="86"/>
                  </a:cubicBezTo>
                  <a:cubicBezTo>
                    <a:pt x="106" y="111"/>
                    <a:pt x="93" y="149"/>
                    <a:pt x="98" y="182"/>
                  </a:cubicBezTo>
                  <a:cubicBezTo>
                    <a:pt x="96" y="183"/>
                    <a:pt x="94" y="185"/>
                    <a:pt x="91" y="186"/>
                  </a:cubicBezTo>
                  <a:cubicBezTo>
                    <a:pt x="90" y="177"/>
                    <a:pt x="89" y="167"/>
                    <a:pt x="90" y="157"/>
                  </a:cubicBezTo>
                  <a:close/>
                  <a:moveTo>
                    <a:pt x="315" y="431"/>
                  </a:moveTo>
                  <a:cubicBezTo>
                    <a:pt x="242" y="455"/>
                    <a:pt x="167" y="450"/>
                    <a:pt x="103" y="405"/>
                  </a:cubicBezTo>
                  <a:cubicBezTo>
                    <a:pt x="135" y="368"/>
                    <a:pt x="164" y="320"/>
                    <a:pt x="170" y="270"/>
                  </a:cubicBezTo>
                  <a:cubicBezTo>
                    <a:pt x="178" y="271"/>
                    <a:pt x="185" y="272"/>
                    <a:pt x="194" y="272"/>
                  </a:cubicBezTo>
                  <a:cubicBezTo>
                    <a:pt x="206" y="272"/>
                    <a:pt x="218" y="270"/>
                    <a:pt x="229" y="267"/>
                  </a:cubicBezTo>
                  <a:cubicBezTo>
                    <a:pt x="237" y="326"/>
                    <a:pt x="274" y="389"/>
                    <a:pt x="315" y="431"/>
                  </a:cubicBezTo>
                  <a:close/>
                  <a:moveTo>
                    <a:pt x="190" y="264"/>
                  </a:moveTo>
                  <a:cubicBezTo>
                    <a:pt x="142" y="263"/>
                    <a:pt x="102" y="234"/>
                    <a:pt x="92" y="191"/>
                  </a:cubicBezTo>
                  <a:cubicBezTo>
                    <a:pt x="159" y="152"/>
                    <a:pt x="227" y="146"/>
                    <a:pt x="300" y="166"/>
                  </a:cubicBezTo>
                  <a:cubicBezTo>
                    <a:pt x="298" y="225"/>
                    <a:pt x="248" y="265"/>
                    <a:pt x="190" y="264"/>
                  </a:cubicBezTo>
                  <a:close/>
                  <a:moveTo>
                    <a:pt x="300" y="159"/>
                  </a:moveTo>
                  <a:cubicBezTo>
                    <a:pt x="298" y="158"/>
                    <a:pt x="295" y="157"/>
                    <a:pt x="292" y="156"/>
                  </a:cubicBezTo>
                  <a:cubicBezTo>
                    <a:pt x="292" y="156"/>
                    <a:pt x="293" y="156"/>
                    <a:pt x="292" y="155"/>
                  </a:cubicBezTo>
                  <a:cubicBezTo>
                    <a:pt x="284" y="111"/>
                    <a:pt x="246" y="75"/>
                    <a:pt x="205" y="60"/>
                  </a:cubicBezTo>
                  <a:cubicBezTo>
                    <a:pt x="220" y="63"/>
                    <a:pt x="236" y="69"/>
                    <a:pt x="249" y="77"/>
                  </a:cubicBezTo>
                  <a:cubicBezTo>
                    <a:pt x="249" y="77"/>
                    <a:pt x="249" y="77"/>
                    <a:pt x="249" y="78"/>
                  </a:cubicBezTo>
                  <a:cubicBezTo>
                    <a:pt x="249" y="80"/>
                    <a:pt x="251" y="80"/>
                    <a:pt x="252" y="79"/>
                  </a:cubicBezTo>
                  <a:cubicBezTo>
                    <a:pt x="280" y="96"/>
                    <a:pt x="299" y="123"/>
                    <a:pt x="300" y="159"/>
                  </a:cubicBezTo>
                  <a:close/>
                  <a:moveTo>
                    <a:pt x="291" y="105"/>
                  </a:moveTo>
                  <a:cubicBezTo>
                    <a:pt x="289" y="102"/>
                    <a:pt x="287" y="98"/>
                    <a:pt x="284" y="95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5" y="95"/>
                    <a:pt x="285" y="95"/>
                    <a:pt x="286" y="94"/>
                  </a:cubicBezTo>
                  <a:cubicBezTo>
                    <a:pt x="288" y="91"/>
                    <a:pt x="291" y="87"/>
                    <a:pt x="295" y="85"/>
                  </a:cubicBezTo>
                  <a:cubicBezTo>
                    <a:pt x="298" y="83"/>
                    <a:pt x="301" y="84"/>
                    <a:pt x="303" y="86"/>
                  </a:cubicBezTo>
                  <a:cubicBezTo>
                    <a:pt x="303" y="87"/>
                    <a:pt x="304" y="88"/>
                    <a:pt x="304" y="88"/>
                  </a:cubicBezTo>
                  <a:cubicBezTo>
                    <a:pt x="305" y="88"/>
                    <a:pt x="305" y="89"/>
                    <a:pt x="305" y="89"/>
                  </a:cubicBezTo>
                  <a:cubicBezTo>
                    <a:pt x="306" y="99"/>
                    <a:pt x="295" y="99"/>
                    <a:pt x="291" y="105"/>
                  </a:cubicBezTo>
                  <a:close/>
                  <a:moveTo>
                    <a:pt x="308" y="83"/>
                  </a:moveTo>
                  <a:cubicBezTo>
                    <a:pt x="307" y="82"/>
                    <a:pt x="306" y="81"/>
                    <a:pt x="305" y="80"/>
                  </a:cubicBezTo>
                  <a:cubicBezTo>
                    <a:pt x="332" y="70"/>
                    <a:pt x="351" y="43"/>
                    <a:pt x="354" y="14"/>
                  </a:cubicBezTo>
                  <a:cubicBezTo>
                    <a:pt x="354" y="14"/>
                    <a:pt x="354" y="13"/>
                    <a:pt x="354" y="12"/>
                  </a:cubicBezTo>
                  <a:cubicBezTo>
                    <a:pt x="353" y="27"/>
                    <a:pt x="351" y="42"/>
                    <a:pt x="344" y="54"/>
                  </a:cubicBezTo>
                  <a:cubicBezTo>
                    <a:pt x="335" y="68"/>
                    <a:pt x="322" y="75"/>
                    <a:pt x="308" y="83"/>
                  </a:cubicBezTo>
                  <a:close/>
                  <a:moveTo>
                    <a:pt x="357" y="46"/>
                  </a:moveTo>
                  <a:cubicBezTo>
                    <a:pt x="352" y="68"/>
                    <a:pt x="335" y="86"/>
                    <a:pt x="312" y="84"/>
                  </a:cubicBezTo>
                  <a:cubicBezTo>
                    <a:pt x="326" y="78"/>
                    <a:pt x="339" y="71"/>
                    <a:pt x="347" y="59"/>
                  </a:cubicBezTo>
                  <a:cubicBezTo>
                    <a:pt x="355" y="48"/>
                    <a:pt x="358" y="34"/>
                    <a:pt x="359" y="20"/>
                  </a:cubicBezTo>
                  <a:cubicBezTo>
                    <a:pt x="359" y="29"/>
                    <a:pt x="359" y="38"/>
                    <a:pt x="35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" name="Freeform 120"/>
            <p:cNvSpPr>
              <a:spLocks/>
            </p:cNvSpPr>
            <p:nvPr/>
          </p:nvSpPr>
          <p:spPr bwMode="auto">
            <a:xfrm>
              <a:off x="5126038" y="3292475"/>
              <a:ext cx="141288" cy="101600"/>
            </a:xfrm>
            <a:custGeom>
              <a:avLst/>
              <a:gdLst>
                <a:gd name="T0" fmla="*/ 15 w 38"/>
                <a:gd name="T1" fmla="*/ 2 h 27"/>
                <a:gd name="T2" fmla="*/ 4 w 38"/>
                <a:gd name="T3" fmla="*/ 23 h 27"/>
                <a:gd name="T4" fmla="*/ 10 w 38"/>
                <a:gd name="T5" fmla="*/ 21 h 27"/>
                <a:gd name="T6" fmla="*/ 19 w 38"/>
                <a:gd name="T7" fmla="*/ 11 h 27"/>
                <a:gd name="T8" fmla="*/ 30 w 38"/>
                <a:gd name="T9" fmla="*/ 21 h 27"/>
                <a:gd name="T10" fmla="*/ 37 w 38"/>
                <a:gd name="T11" fmla="*/ 18 h 27"/>
                <a:gd name="T12" fmla="*/ 15 w 38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15" y="2"/>
                  </a:moveTo>
                  <a:cubicBezTo>
                    <a:pt x="5" y="4"/>
                    <a:pt x="0" y="14"/>
                    <a:pt x="4" y="23"/>
                  </a:cubicBezTo>
                  <a:cubicBezTo>
                    <a:pt x="5" y="27"/>
                    <a:pt x="11" y="24"/>
                    <a:pt x="10" y="21"/>
                  </a:cubicBezTo>
                  <a:cubicBezTo>
                    <a:pt x="9" y="16"/>
                    <a:pt x="14" y="10"/>
                    <a:pt x="19" y="11"/>
                  </a:cubicBezTo>
                  <a:cubicBezTo>
                    <a:pt x="25" y="12"/>
                    <a:pt x="26" y="17"/>
                    <a:pt x="30" y="21"/>
                  </a:cubicBezTo>
                  <a:cubicBezTo>
                    <a:pt x="33" y="23"/>
                    <a:pt x="37" y="21"/>
                    <a:pt x="37" y="18"/>
                  </a:cubicBezTo>
                  <a:cubicBezTo>
                    <a:pt x="38" y="8"/>
                    <a:pt x="24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7" name="Freeform 121"/>
            <p:cNvSpPr>
              <a:spLocks/>
            </p:cNvSpPr>
            <p:nvPr/>
          </p:nvSpPr>
          <p:spPr bwMode="auto">
            <a:xfrm>
              <a:off x="5456238" y="3224213"/>
              <a:ext cx="152400" cy="79375"/>
            </a:xfrm>
            <a:custGeom>
              <a:avLst/>
              <a:gdLst>
                <a:gd name="T0" fmla="*/ 20 w 41"/>
                <a:gd name="T1" fmla="*/ 0 h 21"/>
                <a:gd name="T2" fmla="*/ 6 w 41"/>
                <a:gd name="T3" fmla="*/ 19 h 21"/>
                <a:gd name="T4" fmla="*/ 12 w 41"/>
                <a:gd name="T5" fmla="*/ 18 h 21"/>
                <a:gd name="T6" fmla="*/ 20 w 41"/>
                <a:gd name="T7" fmla="*/ 9 h 21"/>
                <a:gd name="T8" fmla="*/ 28 w 41"/>
                <a:gd name="T9" fmla="*/ 19 h 21"/>
                <a:gd name="T10" fmla="*/ 33 w 41"/>
                <a:gd name="T11" fmla="*/ 20 h 21"/>
                <a:gd name="T12" fmla="*/ 20 w 4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1">
                  <a:moveTo>
                    <a:pt x="20" y="0"/>
                  </a:moveTo>
                  <a:cubicBezTo>
                    <a:pt x="11" y="0"/>
                    <a:pt x="0" y="11"/>
                    <a:pt x="6" y="19"/>
                  </a:cubicBezTo>
                  <a:cubicBezTo>
                    <a:pt x="8" y="21"/>
                    <a:pt x="11" y="21"/>
                    <a:pt x="12" y="18"/>
                  </a:cubicBezTo>
                  <a:cubicBezTo>
                    <a:pt x="13" y="14"/>
                    <a:pt x="14" y="9"/>
                    <a:pt x="20" y="9"/>
                  </a:cubicBezTo>
                  <a:cubicBezTo>
                    <a:pt x="26" y="9"/>
                    <a:pt x="26" y="15"/>
                    <a:pt x="28" y="19"/>
                  </a:cubicBezTo>
                  <a:cubicBezTo>
                    <a:pt x="29" y="21"/>
                    <a:pt x="32" y="21"/>
                    <a:pt x="33" y="20"/>
                  </a:cubicBezTo>
                  <a:cubicBezTo>
                    <a:pt x="41" y="11"/>
                    <a:pt x="28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9" name="Freeform 122"/>
            <p:cNvSpPr>
              <a:spLocks/>
            </p:cNvSpPr>
            <p:nvPr/>
          </p:nvSpPr>
          <p:spPr bwMode="auto">
            <a:xfrm>
              <a:off x="5338763" y="3344863"/>
              <a:ext cx="87313" cy="90487"/>
            </a:xfrm>
            <a:custGeom>
              <a:avLst/>
              <a:gdLst>
                <a:gd name="T0" fmla="*/ 18 w 23"/>
                <a:gd name="T1" fmla="*/ 6 h 24"/>
                <a:gd name="T2" fmla="*/ 1 w 23"/>
                <a:gd name="T3" fmla="*/ 11 h 24"/>
                <a:gd name="T4" fmla="*/ 5 w 23"/>
                <a:gd name="T5" fmla="*/ 13 h 24"/>
                <a:gd name="T6" fmla="*/ 13 w 23"/>
                <a:gd name="T7" fmla="*/ 10 h 24"/>
                <a:gd name="T8" fmla="*/ 11 w 23"/>
                <a:gd name="T9" fmla="*/ 18 h 24"/>
                <a:gd name="T10" fmla="*/ 14 w 23"/>
                <a:gd name="T11" fmla="*/ 24 h 24"/>
                <a:gd name="T12" fmla="*/ 18 w 23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8" y="6"/>
                  </a:moveTo>
                  <a:cubicBezTo>
                    <a:pt x="12" y="0"/>
                    <a:pt x="2" y="3"/>
                    <a:pt x="1" y="11"/>
                  </a:cubicBezTo>
                  <a:cubicBezTo>
                    <a:pt x="0" y="13"/>
                    <a:pt x="4" y="15"/>
                    <a:pt x="5" y="13"/>
                  </a:cubicBezTo>
                  <a:cubicBezTo>
                    <a:pt x="6" y="10"/>
                    <a:pt x="11" y="8"/>
                    <a:pt x="13" y="10"/>
                  </a:cubicBezTo>
                  <a:cubicBezTo>
                    <a:pt x="16" y="13"/>
                    <a:pt x="14" y="17"/>
                    <a:pt x="11" y="18"/>
                  </a:cubicBezTo>
                  <a:cubicBezTo>
                    <a:pt x="9" y="20"/>
                    <a:pt x="10" y="24"/>
                    <a:pt x="14" y="24"/>
                  </a:cubicBezTo>
                  <a:cubicBezTo>
                    <a:pt x="21" y="22"/>
                    <a:pt x="23" y="11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0" name="Freeform 123"/>
            <p:cNvSpPr>
              <a:spLocks/>
            </p:cNvSpPr>
            <p:nvPr/>
          </p:nvSpPr>
          <p:spPr bwMode="auto">
            <a:xfrm>
              <a:off x="5283200" y="3430588"/>
              <a:ext cx="209550" cy="101600"/>
            </a:xfrm>
            <a:custGeom>
              <a:avLst/>
              <a:gdLst>
                <a:gd name="T0" fmla="*/ 50 w 56"/>
                <a:gd name="T1" fmla="*/ 3 h 27"/>
                <a:gd name="T2" fmla="*/ 30 w 56"/>
                <a:gd name="T3" fmla="*/ 16 h 27"/>
                <a:gd name="T4" fmla="*/ 4 w 56"/>
                <a:gd name="T5" fmla="*/ 12 h 27"/>
                <a:gd name="T6" fmla="*/ 2 w 56"/>
                <a:gd name="T7" fmla="*/ 15 h 27"/>
                <a:gd name="T8" fmla="*/ 55 w 56"/>
                <a:gd name="T9" fmla="*/ 6 h 27"/>
                <a:gd name="T10" fmla="*/ 50 w 56"/>
                <a:gd name="T1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7">
                  <a:moveTo>
                    <a:pt x="50" y="3"/>
                  </a:moveTo>
                  <a:cubicBezTo>
                    <a:pt x="43" y="8"/>
                    <a:pt x="39" y="14"/>
                    <a:pt x="30" y="16"/>
                  </a:cubicBezTo>
                  <a:cubicBezTo>
                    <a:pt x="21" y="18"/>
                    <a:pt x="12" y="16"/>
                    <a:pt x="4" y="12"/>
                  </a:cubicBezTo>
                  <a:cubicBezTo>
                    <a:pt x="2" y="11"/>
                    <a:pt x="0" y="14"/>
                    <a:pt x="2" y="15"/>
                  </a:cubicBezTo>
                  <a:cubicBezTo>
                    <a:pt x="16" y="27"/>
                    <a:pt x="46" y="25"/>
                    <a:pt x="55" y="6"/>
                  </a:cubicBezTo>
                  <a:cubicBezTo>
                    <a:pt x="56" y="3"/>
                    <a:pt x="53" y="0"/>
                    <a:pt x="5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1" name="Freeform 124"/>
            <p:cNvSpPr>
              <a:spLocks/>
            </p:cNvSpPr>
            <p:nvPr/>
          </p:nvSpPr>
          <p:spPr bwMode="auto">
            <a:xfrm>
              <a:off x="6535738" y="3097213"/>
              <a:ext cx="112713" cy="82550"/>
            </a:xfrm>
            <a:custGeom>
              <a:avLst/>
              <a:gdLst>
                <a:gd name="T0" fmla="*/ 15 w 30"/>
                <a:gd name="T1" fmla="*/ 0 h 22"/>
                <a:gd name="T2" fmla="*/ 2 w 30"/>
                <a:gd name="T3" fmla="*/ 16 h 22"/>
                <a:gd name="T4" fmla="*/ 8 w 30"/>
                <a:gd name="T5" fmla="*/ 16 h 22"/>
                <a:gd name="T6" fmla="*/ 19 w 30"/>
                <a:gd name="T7" fmla="*/ 10 h 22"/>
                <a:gd name="T8" fmla="*/ 27 w 30"/>
                <a:gd name="T9" fmla="*/ 20 h 22"/>
                <a:gd name="T10" fmla="*/ 30 w 30"/>
                <a:gd name="T11" fmla="*/ 16 h 22"/>
                <a:gd name="T12" fmla="*/ 15 w 30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15" y="0"/>
                  </a:moveTo>
                  <a:cubicBezTo>
                    <a:pt x="7" y="0"/>
                    <a:pt x="0" y="8"/>
                    <a:pt x="2" y="16"/>
                  </a:cubicBezTo>
                  <a:cubicBezTo>
                    <a:pt x="3" y="19"/>
                    <a:pt x="7" y="19"/>
                    <a:pt x="8" y="16"/>
                  </a:cubicBezTo>
                  <a:cubicBezTo>
                    <a:pt x="9" y="11"/>
                    <a:pt x="14" y="5"/>
                    <a:pt x="19" y="10"/>
                  </a:cubicBezTo>
                  <a:cubicBezTo>
                    <a:pt x="22" y="13"/>
                    <a:pt x="20" y="22"/>
                    <a:pt x="27" y="20"/>
                  </a:cubicBezTo>
                  <a:cubicBezTo>
                    <a:pt x="28" y="19"/>
                    <a:pt x="29" y="18"/>
                    <a:pt x="30" y="16"/>
                  </a:cubicBezTo>
                  <a:cubicBezTo>
                    <a:pt x="30" y="8"/>
                    <a:pt x="24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2" name="Freeform 125"/>
            <p:cNvSpPr>
              <a:spLocks/>
            </p:cNvSpPr>
            <p:nvPr/>
          </p:nvSpPr>
          <p:spPr bwMode="auto">
            <a:xfrm>
              <a:off x="6873875" y="3070225"/>
              <a:ext cx="134938" cy="79375"/>
            </a:xfrm>
            <a:custGeom>
              <a:avLst/>
              <a:gdLst>
                <a:gd name="T0" fmla="*/ 16 w 36"/>
                <a:gd name="T1" fmla="*/ 0 h 21"/>
                <a:gd name="T2" fmla="*/ 4 w 36"/>
                <a:gd name="T3" fmla="*/ 19 h 21"/>
                <a:gd name="T4" fmla="*/ 9 w 36"/>
                <a:gd name="T5" fmla="*/ 18 h 21"/>
                <a:gd name="T6" fmla="*/ 17 w 36"/>
                <a:gd name="T7" fmla="*/ 9 h 21"/>
                <a:gd name="T8" fmla="*/ 25 w 36"/>
                <a:gd name="T9" fmla="*/ 18 h 21"/>
                <a:gd name="T10" fmla="*/ 31 w 36"/>
                <a:gd name="T11" fmla="*/ 18 h 21"/>
                <a:gd name="T12" fmla="*/ 16 w 3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1">
                  <a:moveTo>
                    <a:pt x="16" y="0"/>
                  </a:moveTo>
                  <a:cubicBezTo>
                    <a:pt x="7" y="1"/>
                    <a:pt x="0" y="11"/>
                    <a:pt x="4" y="19"/>
                  </a:cubicBezTo>
                  <a:cubicBezTo>
                    <a:pt x="5" y="21"/>
                    <a:pt x="9" y="21"/>
                    <a:pt x="9" y="18"/>
                  </a:cubicBezTo>
                  <a:cubicBezTo>
                    <a:pt x="10" y="14"/>
                    <a:pt x="12" y="9"/>
                    <a:pt x="17" y="9"/>
                  </a:cubicBezTo>
                  <a:cubicBezTo>
                    <a:pt x="23" y="8"/>
                    <a:pt x="23" y="14"/>
                    <a:pt x="25" y="18"/>
                  </a:cubicBezTo>
                  <a:cubicBezTo>
                    <a:pt x="27" y="20"/>
                    <a:pt x="30" y="20"/>
                    <a:pt x="31" y="18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3" name="Freeform 126"/>
            <p:cNvSpPr>
              <a:spLocks/>
            </p:cNvSpPr>
            <p:nvPr/>
          </p:nvSpPr>
          <p:spPr bwMode="auto">
            <a:xfrm>
              <a:off x="6726238" y="3171825"/>
              <a:ext cx="76200" cy="79375"/>
            </a:xfrm>
            <a:custGeom>
              <a:avLst/>
              <a:gdLst>
                <a:gd name="T0" fmla="*/ 13 w 20"/>
                <a:gd name="T1" fmla="*/ 12 h 21"/>
                <a:gd name="T2" fmla="*/ 10 w 20"/>
                <a:gd name="T3" fmla="*/ 13 h 21"/>
                <a:gd name="T4" fmla="*/ 8 w 20"/>
                <a:gd name="T5" fmla="*/ 10 h 21"/>
                <a:gd name="T6" fmla="*/ 14 w 20"/>
                <a:gd name="T7" fmla="*/ 5 h 21"/>
                <a:gd name="T8" fmla="*/ 14 w 20"/>
                <a:gd name="T9" fmla="*/ 2 h 21"/>
                <a:gd name="T10" fmla="*/ 1 w 20"/>
                <a:gd name="T11" fmla="*/ 9 h 21"/>
                <a:gd name="T12" fmla="*/ 9 w 20"/>
                <a:gd name="T13" fmla="*/ 20 h 21"/>
                <a:gd name="T14" fmla="*/ 19 w 20"/>
                <a:gd name="T15" fmla="*/ 13 h 21"/>
                <a:gd name="T16" fmla="*/ 13 w 20"/>
                <a:gd name="T1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13" y="12"/>
                  </a:moveTo>
                  <a:cubicBezTo>
                    <a:pt x="13" y="13"/>
                    <a:pt x="12" y="13"/>
                    <a:pt x="10" y="13"/>
                  </a:cubicBezTo>
                  <a:cubicBezTo>
                    <a:pt x="9" y="13"/>
                    <a:pt x="8" y="12"/>
                    <a:pt x="8" y="10"/>
                  </a:cubicBezTo>
                  <a:cubicBezTo>
                    <a:pt x="8" y="7"/>
                    <a:pt x="11" y="5"/>
                    <a:pt x="14" y="5"/>
                  </a:cubicBezTo>
                  <a:cubicBezTo>
                    <a:pt x="16" y="4"/>
                    <a:pt x="16" y="2"/>
                    <a:pt x="14" y="2"/>
                  </a:cubicBezTo>
                  <a:cubicBezTo>
                    <a:pt x="9" y="0"/>
                    <a:pt x="3" y="3"/>
                    <a:pt x="1" y="9"/>
                  </a:cubicBezTo>
                  <a:cubicBezTo>
                    <a:pt x="0" y="14"/>
                    <a:pt x="4" y="19"/>
                    <a:pt x="9" y="20"/>
                  </a:cubicBezTo>
                  <a:cubicBezTo>
                    <a:pt x="13" y="21"/>
                    <a:pt x="20" y="18"/>
                    <a:pt x="19" y="13"/>
                  </a:cubicBezTo>
                  <a:cubicBezTo>
                    <a:pt x="19" y="9"/>
                    <a:pt x="15" y="9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4" name="Freeform 127"/>
            <p:cNvSpPr>
              <a:spLocks/>
            </p:cNvSpPr>
            <p:nvPr/>
          </p:nvSpPr>
          <p:spPr bwMode="auto">
            <a:xfrm>
              <a:off x="6591300" y="3228975"/>
              <a:ext cx="376238" cy="130175"/>
            </a:xfrm>
            <a:custGeom>
              <a:avLst/>
              <a:gdLst>
                <a:gd name="T0" fmla="*/ 94 w 100"/>
                <a:gd name="T1" fmla="*/ 2 h 35"/>
                <a:gd name="T2" fmla="*/ 3 w 100"/>
                <a:gd name="T3" fmla="*/ 12 h 35"/>
                <a:gd name="T4" fmla="*/ 2 w 100"/>
                <a:gd name="T5" fmla="*/ 15 h 35"/>
                <a:gd name="T6" fmla="*/ 98 w 100"/>
                <a:gd name="T7" fmla="*/ 6 h 35"/>
                <a:gd name="T8" fmla="*/ 94 w 100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5">
                  <a:moveTo>
                    <a:pt x="94" y="2"/>
                  </a:moveTo>
                  <a:cubicBezTo>
                    <a:pt x="66" y="27"/>
                    <a:pt x="36" y="24"/>
                    <a:pt x="3" y="12"/>
                  </a:cubicBezTo>
                  <a:cubicBezTo>
                    <a:pt x="1" y="11"/>
                    <a:pt x="0" y="14"/>
                    <a:pt x="2" y="15"/>
                  </a:cubicBezTo>
                  <a:cubicBezTo>
                    <a:pt x="31" y="32"/>
                    <a:pt x="74" y="35"/>
                    <a:pt x="98" y="6"/>
                  </a:cubicBezTo>
                  <a:cubicBezTo>
                    <a:pt x="100" y="3"/>
                    <a:pt x="97" y="0"/>
                    <a:pt x="9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5" name="Freeform 128"/>
            <p:cNvSpPr>
              <a:spLocks/>
            </p:cNvSpPr>
            <p:nvPr/>
          </p:nvSpPr>
          <p:spPr bwMode="auto">
            <a:xfrm>
              <a:off x="5921375" y="2943225"/>
              <a:ext cx="228600" cy="236537"/>
            </a:xfrm>
            <a:custGeom>
              <a:avLst/>
              <a:gdLst>
                <a:gd name="T0" fmla="*/ 57 w 61"/>
                <a:gd name="T1" fmla="*/ 10 h 63"/>
                <a:gd name="T2" fmla="*/ 52 w 61"/>
                <a:gd name="T3" fmla="*/ 0 h 63"/>
                <a:gd name="T4" fmla="*/ 15 w 61"/>
                <a:gd name="T5" fmla="*/ 4 h 63"/>
                <a:gd name="T6" fmla="*/ 9 w 61"/>
                <a:gd name="T7" fmla="*/ 13 h 63"/>
                <a:gd name="T8" fmla="*/ 9 w 61"/>
                <a:gd name="T9" fmla="*/ 13 h 63"/>
                <a:gd name="T10" fmla="*/ 14 w 61"/>
                <a:gd name="T11" fmla="*/ 38 h 63"/>
                <a:gd name="T12" fmla="*/ 6 w 61"/>
                <a:gd name="T13" fmla="*/ 40 h 63"/>
                <a:gd name="T14" fmla="*/ 4 w 61"/>
                <a:gd name="T15" fmla="*/ 53 h 63"/>
                <a:gd name="T16" fmla="*/ 25 w 61"/>
                <a:gd name="T17" fmla="*/ 42 h 63"/>
                <a:gd name="T18" fmla="*/ 22 w 61"/>
                <a:gd name="T19" fmla="*/ 39 h 63"/>
                <a:gd name="T20" fmla="*/ 18 w 61"/>
                <a:gd name="T21" fmla="*/ 23 h 63"/>
                <a:gd name="T22" fmla="*/ 49 w 61"/>
                <a:gd name="T23" fmla="*/ 20 h 63"/>
                <a:gd name="T24" fmla="*/ 50 w 61"/>
                <a:gd name="T25" fmla="*/ 29 h 63"/>
                <a:gd name="T26" fmla="*/ 44 w 61"/>
                <a:gd name="T27" fmla="*/ 29 h 63"/>
                <a:gd name="T28" fmla="*/ 36 w 61"/>
                <a:gd name="T29" fmla="*/ 41 h 63"/>
                <a:gd name="T30" fmla="*/ 48 w 61"/>
                <a:gd name="T31" fmla="*/ 49 h 63"/>
                <a:gd name="T32" fmla="*/ 58 w 61"/>
                <a:gd name="T33" fmla="*/ 43 h 63"/>
                <a:gd name="T34" fmla="*/ 60 w 61"/>
                <a:gd name="T35" fmla="*/ 39 h 63"/>
                <a:gd name="T36" fmla="*/ 57 w 61"/>
                <a:gd name="T37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63">
                  <a:moveTo>
                    <a:pt x="57" y="10"/>
                  </a:moveTo>
                  <a:cubicBezTo>
                    <a:pt x="59" y="6"/>
                    <a:pt x="58" y="0"/>
                    <a:pt x="52" y="0"/>
                  </a:cubicBezTo>
                  <a:cubicBezTo>
                    <a:pt x="40" y="1"/>
                    <a:pt x="27" y="2"/>
                    <a:pt x="15" y="4"/>
                  </a:cubicBezTo>
                  <a:cubicBezTo>
                    <a:pt x="9" y="4"/>
                    <a:pt x="8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22"/>
                    <a:pt x="12" y="30"/>
                    <a:pt x="14" y="38"/>
                  </a:cubicBezTo>
                  <a:cubicBezTo>
                    <a:pt x="11" y="38"/>
                    <a:pt x="8" y="39"/>
                    <a:pt x="6" y="40"/>
                  </a:cubicBezTo>
                  <a:cubicBezTo>
                    <a:pt x="2" y="43"/>
                    <a:pt x="0" y="49"/>
                    <a:pt x="4" y="53"/>
                  </a:cubicBezTo>
                  <a:cubicBezTo>
                    <a:pt x="12" y="63"/>
                    <a:pt x="23" y="51"/>
                    <a:pt x="25" y="42"/>
                  </a:cubicBezTo>
                  <a:cubicBezTo>
                    <a:pt x="25" y="41"/>
                    <a:pt x="24" y="39"/>
                    <a:pt x="22" y="39"/>
                  </a:cubicBezTo>
                  <a:cubicBezTo>
                    <a:pt x="21" y="34"/>
                    <a:pt x="19" y="29"/>
                    <a:pt x="18" y="23"/>
                  </a:cubicBezTo>
                  <a:cubicBezTo>
                    <a:pt x="28" y="23"/>
                    <a:pt x="39" y="22"/>
                    <a:pt x="49" y="20"/>
                  </a:cubicBezTo>
                  <a:cubicBezTo>
                    <a:pt x="49" y="23"/>
                    <a:pt x="49" y="26"/>
                    <a:pt x="50" y="29"/>
                  </a:cubicBezTo>
                  <a:cubicBezTo>
                    <a:pt x="48" y="29"/>
                    <a:pt x="46" y="29"/>
                    <a:pt x="44" y="29"/>
                  </a:cubicBezTo>
                  <a:cubicBezTo>
                    <a:pt x="38" y="30"/>
                    <a:pt x="34" y="36"/>
                    <a:pt x="36" y="41"/>
                  </a:cubicBezTo>
                  <a:cubicBezTo>
                    <a:pt x="38" y="46"/>
                    <a:pt x="43" y="50"/>
                    <a:pt x="48" y="49"/>
                  </a:cubicBezTo>
                  <a:cubicBezTo>
                    <a:pt x="52" y="49"/>
                    <a:pt x="56" y="46"/>
                    <a:pt x="58" y="43"/>
                  </a:cubicBezTo>
                  <a:cubicBezTo>
                    <a:pt x="59" y="43"/>
                    <a:pt x="61" y="41"/>
                    <a:pt x="60" y="39"/>
                  </a:cubicBezTo>
                  <a:cubicBezTo>
                    <a:pt x="59" y="29"/>
                    <a:pt x="58" y="20"/>
                    <a:pt x="5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6" name="Freeform 129"/>
            <p:cNvSpPr>
              <a:spLocks/>
            </p:cNvSpPr>
            <p:nvPr/>
          </p:nvSpPr>
          <p:spPr bwMode="auto">
            <a:xfrm>
              <a:off x="5781675" y="2670175"/>
              <a:ext cx="176213" cy="228600"/>
            </a:xfrm>
            <a:custGeom>
              <a:avLst/>
              <a:gdLst>
                <a:gd name="T0" fmla="*/ 46 w 47"/>
                <a:gd name="T1" fmla="*/ 45 h 61"/>
                <a:gd name="T2" fmla="*/ 45 w 47"/>
                <a:gd name="T3" fmla="*/ 43 h 61"/>
                <a:gd name="T4" fmla="*/ 43 w 47"/>
                <a:gd name="T5" fmla="*/ 38 h 61"/>
                <a:gd name="T6" fmla="*/ 23 w 47"/>
                <a:gd name="T7" fmla="*/ 25 h 61"/>
                <a:gd name="T8" fmla="*/ 30 w 47"/>
                <a:gd name="T9" fmla="*/ 21 h 61"/>
                <a:gd name="T10" fmla="*/ 30 w 47"/>
                <a:gd name="T11" fmla="*/ 13 h 61"/>
                <a:gd name="T12" fmla="*/ 23 w 47"/>
                <a:gd name="T13" fmla="*/ 5 h 61"/>
                <a:gd name="T14" fmla="*/ 15 w 47"/>
                <a:gd name="T15" fmla="*/ 3 h 61"/>
                <a:gd name="T16" fmla="*/ 12 w 47"/>
                <a:gd name="T17" fmla="*/ 8 h 61"/>
                <a:gd name="T18" fmla="*/ 10 w 47"/>
                <a:gd name="T19" fmla="*/ 9 h 61"/>
                <a:gd name="T20" fmla="*/ 2 w 47"/>
                <a:gd name="T21" fmla="*/ 15 h 61"/>
                <a:gd name="T22" fmla="*/ 1 w 47"/>
                <a:gd name="T23" fmla="*/ 20 h 61"/>
                <a:gd name="T24" fmla="*/ 3 w 47"/>
                <a:gd name="T25" fmla="*/ 26 h 61"/>
                <a:gd name="T26" fmla="*/ 31 w 47"/>
                <a:gd name="T27" fmla="*/ 43 h 61"/>
                <a:gd name="T28" fmla="*/ 28 w 47"/>
                <a:gd name="T29" fmla="*/ 45 h 61"/>
                <a:gd name="T30" fmla="*/ 28 w 47"/>
                <a:gd name="T31" fmla="*/ 58 h 61"/>
                <a:gd name="T32" fmla="*/ 41 w 47"/>
                <a:gd name="T33" fmla="*/ 59 h 61"/>
                <a:gd name="T34" fmla="*/ 46 w 47"/>
                <a:gd name="T35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1">
                  <a:moveTo>
                    <a:pt x="46" y="45"/>
                  </a:moveTo>
                  <a:cubicBezTo>
                    <a:pt x="46" y="44"/>
                    <a:pt x="46" y="43"/>
                    <a:pt x="45" y="43"/>
                  </a:cubicBezTo>
                  <a:cubicBezTo>
                    <a:pt x="45" y="41"/>
                    <a:pt x="45" y="39"/>
                    <a:pt x="43" y="38"/>
                  </a:cubicBezTo>
                  <a:cubicBezTo>
                    <a:pt x="36" y="33"/>
                    <a:pt x="30" y="29"/>
                    <a:pt x="23" y="25"/>
                  </a:cubicBezTo>
                  <a:cubicBezTo>
                    <a:pt x="25" y="24"/>
                    <a:pt x="28" y="22"/>
                    <a:pt x="30" y="21"/>
                  </a:cubicBezTo>
                  <a:cubicBezTo>
                    <a:pt x="33" y="19"/>
                    <a:pt x="33" y="14"/>
                    <a:pt x="30" y="13"/>
                  </a:cubicBezTo>
                  <a:cubicBezTo>
                    <a:pt x="26" y="11"/>
                    <a:pt x="24" y="9"/>
                    <a:pt x="23" y="5"/>
                  </a:cubicBezTo>
                  <a:cubicBezTo>
                    <a:pt x="22" y="2"/>
                    <a:pt x="17" y="0"/>
                    <a:pt x="15" y="3"/>
                  </a:cubicBezTo>
                  <a:cubicBezTo>
                    <a:pt x="14" y="4"/>
                    <a:pt x="13" y="6"/>
                    <a:pt x="12" y="8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7" y="11"/>
                    <a:pt x="4" y="13"/>
                    <a:pt x="2" y="15"/>
                  </a:cubicBezTo>
                  <a:cubicBezTo>
                    <a:pt x="0" y="17"/>
                    <a:pt x="0" y="19"/>
                    <a:pt x="1" y="20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12" y="32"/>
                    <a:pt x="21" y="38"/>
                    <a:pt x="31" y="43"/>
                  </a:cubicBezTo>
                  <a:cubicBezTo>
                    <a:pt x="29" y="43"/>
                    <a:pt x="28" y="44"/>
                    <a:pt x="28" y="45"/>
                  </a:cubicBezTo>
                  <a:cubicBezTo>
                    <a:pt x="25" y="49"/>
                    <a:pt x="24" y="55"/>
                    <a:pt x="28" y="58"/>
                  </a:cubicBezTo>
                  <a:cubicBezTo>
                    <a:pt x="32" y="61"/>
                    <a:pt x="37" y="61"/>
                    <a:pt x="41" y="59"/>
                  </a:cubicBezTo>
                  <a:cubicBezTo>
                    <a:pt x="45" y="56"/>
                    <a:pt x="47" y="50"/>
                    <a:pt x="4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7" name="Freeform 130"/>
            <p:cNvSpPr>
              <a:spLocks/>
            </p:cNvSpPr>
            <p:nvPr/>
          </p:nvSpPr>
          <p:spPr bwMode="auto">
            <a:xfrm>
              <a:off x="5451475" y="2470150"/>
              <a:ext cx="258763" cy="266700"/>
            </a:xfrm>
            <a:custGeom>
              <a:avLst/>
              <a:gdLst>
                <a:gd name="T0" fmla="*/ 69 w 69"/>
                <a:gd name="T1" fmla="*/ 9 h 71"/>
                <a:gd name="T2" fmla="*/ 69 w 69"/>
                <a:gd name="T3" fmla="*/ 9 h 71"/>
                <a:gd name="T4" fmla="*/ 65 w 69"/>
                <a:gd name="T5" fmla="*/ 7 h 71"/>
                <a:gd name="T6" fmla="*/ 28 w 69"/>
                <a:gd name="T7" fmla="*/ 0 h 71"/>
                <a:gd name="T8" fmla="*/ 25 w 69"/>
                <a:gd name="T9" fmla="*/ 1 h 71"/>
                <a:gd name="T10" fmla="*/ 23 w 69"/>
                <a:gd name="T11" fmla="*/ 2 h 71"/>
                <a:gd name="T12" fmla="*/ 17 w 69"/>
                <a:gd name="T13" fmla="*/ 40 h 71"/>
                <a:gd name="T14" fmla="*/ 9 w 69"/>
                <a:gd name="T15" fmla="*/ 39 h 71"/>
                <a:gd name="T16" fmla="*/ 1 w 69"/>
                <a:gd name="T17" fmla="*/ 51 h 71"/>
                <a:gd name="T18" fmla="*/ 18 w 69"/>
                <a:gd name="T19" fmla="*/ 53 h 71"/>
                <a:gd name="T20" fmla="*/ 23 w 69"/>
                <a:gd name="T21" fmla="*/ 49 h 71"/>
                <a:gd name="T22" fmla="*/ 26 w 69"/>
                <a:gd name="T23" fmla="*/ 20 h 71"/>
                <a:gd name="T24" fmla="*/ 39 w 69"/>
                <a:gd name="T25" fmla="*/ 22 h 71"/>
                <a:gd name="T26" fmla="*/ 61 w 69"/>
                <a:gd name="T27" fmla="*/ 25 h 71"/>
                <a:gd name="T28" fmla="*/ 59 w 69"/>
                <a:gd name="T29" fmla="*/ 36 h 71"/>
                <a:gd name="T30" fmla="*/ 57 w 69"/>
                <a:gd name="T31" fmla="*/ 48 h 71"/>
                <a:gd name="T32" fmla="*/ 54 w 69"/>
                <a:gd name="T33" fmla="*/ 55 h 71"/>
                <a:gd name="T34" fmla="*/ 44 w 69"/>
                <a:gd name="T35" fmla="*/ 55 h 71"/>
                <a:gd name="T36" fmla="*/ 47 w 69"/>
                <a:gd name="T37" fmla="*/ 68 h 71"/>
                <a:gd name="T38" fmla="*/ 63 w 69"/>
                <a:gd name="T39" fmla="*/ 56 h 71"/>
                <a:gd name="T40" fmla="*/ 69 w 69"/>
                <a:gd name="T41" fmla="*/ 12 h 71"/>
                <a:gd name="T42" fmla="*/ 69 w 69"/>
                <a:gd name="T43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71">
                  <a:moveTo>
                    <a:pt x="69" y="9"/>
                  </a:moveTo>
                  <a:cubicBezTo>
                    <a:pt x="69" y="9"/>
                    <a:pt x="69" y="9"/>
                    <a:pt x="69" y="9"/>
                  </a:cubicBezTo>
                  <a:cubicBezTo>
                    <a:pt x="69" y="6"/>
                    <a:pt x="66" y="5"/>
                    <a:pt x="65" y="7"/>
                  </a:cubicBezTo>
                  <a:cubicBezTo>
                    <a:pt x="52" y="4"/>
                    <a:pt x="40" y="3"/>
                    <a:pt x="28" y="0"/>
                  </a:cubicBezTo>
                  <a:cubicBezTo>
                    <a:pt x="26" y="0"/>
                    <a:pt x="26" y="0"/>
                    <a:pt x="25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1" y="15"/>
                    <a:pt x="18" y="27"/>
                    <a:pt x="17" y="40"/>
                  </a:cubicBezTo>
                  <a:cubicBezTo>
                    <a:pt x="15" y="39"/>
                    <a:pt x="12" y="38"/>
                    <a:pt x="9" y="39"/>
                  </a:cubicBezTo>
                  <a:cubicBezTo>
                    <a:pt x="4" y="40"/>
                    <a:pt x="0" y="45"/>
                    <a:pt x="1" y="51"/>
                  </a:cubicBezTo>
                  <a:cubicBezTo>
                    <a:pt x="3" y="60"/>
                    <a:pt x="16" y="59"/>
                    <a:pt x="18" y="53"/>
                  </a:cubicBezTo>
                  <a:cubicBezTo>
                    <a:pt x="20" y="54"/>
                    <a:pt x="23" y="52"/>
                    <a:pt x="23" y="49"/>
                  </a:cubicBezTo>
                  <a:cubicBezTo>
                    <a:pt x="24" y="39"/>
                    <a:pt x="25" y="30"/>
                    <a:pt x="26" y="20"/>
                  </a:cubicBezTo>
                  <a:cubicBezTo>
                    <a:pt x="30" y="21"/>
                    <a:pt x="35" y="21"/>
                    <a:pt x="39" y="22"/>
                  </a:cubicBezTo>
                  <a:cubicBezTo>
                    <a:pt x="46" y="23"/>
                    <a:pt x="54" y="25"/>
                    <a:pt x="61" y="25"/>
                  </a:cubicBezTo>
                  <a:cubicBezTo>
                    <a:pt x="60" y="29"/>
                    <a:pt x="60" y="32"/>
                    <a:pt x="59" y="36"/>
                  </a:cubicBezTo>
                  <a:cubicBezTo>
                    <a:pt x="58" y="40"/>
                    <a:pt x="58" y="44"/>
                    <a:pt x="57" y="48"/>
                  </a:cubicBezTo>
                  <a:cubicBezTo>
                    <a:pt x="57" y="50"/>
                    <a:pt x="56" y="52"/>
                    <a:pt x="54" y="55"/>
                  </a:cubicBezTo>
                  <a:cubicBezTo>
                    <a:pt x="52" y="53"/>
                    <a:pt x="48" y="51"/>
                    <a:pt x="44" y="55"/>
                  </a:cubicBezTo>
                  <a:cubicBezTo>
                    <a:pt x="39" y="59"/>
                    <a:pt x="41" y="66"/>
                    <a:pt x="47" y="68"/>
                  </a:cubicBezTo>
                  <a:cubicBezTo>
                    <a:pt x="55" y="71"/>
                    <a:pt x="61" y="63"/>
                    <a:pt x="63" y="56"/>
                  </a:cubicBezTo>
                  <a:cubicBezTo>
                    <a:pt x="67" y="42"/>
                    <a:pt x="69" y="26"/>
                    <a:pt x="69" y="12"/>
                  </a:cubicBezTo>
                  <a:cubicBezTo>
                    <a:pt x="69" y="11"/>
                    <a:pt x="69" y="10"/>
                    <a:pt x="6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8" name="Freeform 131"/>
            <p:cNvSpPr>
              <a:spLocks/>
            </p:cNvSpPr>
            <p:nvPr/>
          </p:nvSpPr>
          <p:spPr bwMode="auto">
            <a:xfrm>
              <a:off x="5530850" y="247808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165" name="Picture 1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245" y="5104268"/>
            <a:ext cx="1158340" cy="167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31" name="组合 1130"/>
          <p:cNvGrpSpPr/>
          <p:nvPr/>
        </p:nvGrpSpPr>
        <p:grpSpPr>
          <a:xfrm>
            <a:off x="13082129" y="4742349"/>
            <a:ext cx="1436084" cy="2047383"/>
            <a:chOff x="5027613" y="2027237"/>
            <a:chExt cx="1954212" cy="2786063"/>
          </a:xfrm>
          <a:solidFill>
            <a:schemeClr val="bg1"/>
          </a:solidFill>
        </p:grpSpPr>
        <p:sp>
          <p:nvSpPr>
            <p:cNvPr id="1121" name="Freeform 108"/>
            <p:cNvSpPr>
              <a:spLocks noEditPoints="1"/>
            </p:cNvSpPr>
            <p:nvPr/>
          </p:nvSpPr>
          <p:spPr bwMode="auto">
            <a:xfrm>
              <a:off x="5027613" y="2027237"/>
              <a:ext cx="1954212" cy="2786063"/>
            </a:xfrm>
            <a:custGeom>
              <a:avLst/>
              <a:gdLst>
                <a:gd name="T0" fmla="*/ 458 w 521"/>
                <a:gd name="T1" fmla="*/ 394 h 743"/>
                <a:gd name="T2" fmla="*/ 234 w 521"/>
                <a:gd name="T3" fmla="*/ 309 h 743"/>
                <a:gd name="T4" fmla="*/ 217 w 521"/>
                <a:gd name="T5" fmla="*/ 412 h 743"/>
                <a:gd name="T6" fmla="*/ 178 w 521"/>
                <a:gd name="T7" fmla="*/ 382 h 743"/>
                <a:gd name="T8" fmla="*/ 170 w 521"/>
                <a:gd name="T9" fmla="*/ 359 h 743"/>
                <a:gd name="T10" fmla="*/ 169 w 521"/>
                <a:gd name="T11" fmla="*/ 224 h 743"/>
                <a:gd name="T12" fmla="*/ 152 w 521"/>
                <a:gd name="T13" fmla="*/ 228 h 743"/>
                <a:gd name="T14" fmla="*/ 159 w 521"/>
                <a:gd name="T15" fmla="*/ 363 h 743"/>
                <a:gd name="T16" fmla="*/ 174 w 521"/>
                <a:gd name="T17" fmla="*/ 452 h 743"/>
                <a:gd name="T18" fmla="*/ 237 w 521"/>
                <a:gd name="T19" fmla="*/ 471 h 743"/>
                <a:gd name="T20" fmla="*/ 251 w 521"/>
                <a:gd name="T21" fmla="*/ 441 h 743"/>
                <a:gd name="T22" fmla="*/ 239 w 521"/>
                <a:gd name="T23" fmla="*/ 667 h 743"/>
                <a:gd name="T24" fmla="*/ 352 w 521"/>
                <a:gd name="T25" fmla="*/ 734 h 743"/>
                <a:gd name="T26" fmla="*/ 348 w 521"/>
                <a:gd name="T27" fmla="*/ 635 h 743"/>
                <a:gd name="T28" fmla="*/ 384 w 521"/>
                <a:gd name="T29" fmla="*/ 683 h 743"/>
                <a:gd name="T30" fmla="*/ 399 w 521"/>
                <a:gd name="T31" fmla="*/ 581 h 743"/>
                <a:gd name="T32" fmla="*/ 354 w 521"/>
                <a:gd name="T33" fmla="*/ 454 h 743"/>
                <a:gd name="T34" fmla="*/ 441 w 521"/>
                <a:gd name="T35" fmla="*/ 523 h 743"/>
                <a:gd name="T36" fmla="*/ 514 w 521"/>
                <a:gd name="T37" fmla="*/ 468 h 743"/>
                <a:gd name="T38" fmla="*/ 192 w 521"/>
                <a:gd name="T39" fmla="*/ 368 h 743"/>
                <a:gd name="T40" fmla="*/ 128 w 521"/>
                <a:gd name="T41" fmla="*/ 18 h 743"/>
                <a:gd name="T42" fmla="*/ 159 w 521"/>
                <a:gd name="T43" fmla="*/ 226 h 743"/>
                <a:gd name="T44" fmla="*/ 172 w 521"/>
                <a:gd name="T45" fmla="*/ 375 h 743"/>
                <a:gd name="T46" fmla="*/ 353 w 521"/>
                <a:gd name="T47" fmla="*/ 715 h 743"/>
                <a:gd name="T48" fmla="*/ 353 w 521"/>
                <a:gd name="T49" fmla="*/ 715 h 743"/>
                <a:gd name="T50" fmla="*/ 355 w 521"/>
                <a:gd name="T51" fmla="*/ 399 h 743"/>
                <a:gd name="T52" fmla="*/ 330 w 521"/>
                <a:gd name="T53" fmla="*/ 390 h 743"/>
                <a:gd name="T54" fmla="*/ 312 w 521"/>
                <a:gd name="T55" fmla="*/ 383 h 743"/>
                <a:gd name="T56" fmla="*/ 320 w 521"/>
                <a:gd name="T57" fmla="*/ 353 h 743"/>
                <a:gd name="T58" fmla="*/ 301 w 521"/>
                <a:gd name="T59" fmla="*/ 379 h 743"/>
                <a:gd name="T60" fmla="*/ 293 w 521"/>
                <a:gd name="T61" fmla="*/ 373 h 743"/>
                <a:gd name="T62" fmla="*/ 269 w 521"/>
                <a:gd name="T63" fmla="*/ 339 h 743"/>
                <a:gd name="T64" fmla="*/ 292 w 521"/>
                <a:gd name="T65" fmla="*/ 306 h 743"/>
                <a:gd name="T66" fmla="*/ 291 w 521"/>
                <a:gd name="T67" fmla="*/ 307 h 743"/>
                <a:gd name="T68" fmla="*/ 287 w 521"/>
                <a:gd name="T69" fmla="*/ 305 h 743"/>
                <a:gd name="T70" fmla="*/ 237 w 521"/>
                <a:gd name="T71" fmla="*/ 313 h 743"/>
                <a:gd name="T72" fmla="*/ 311 w 521"/>
                <a:gd name="T73" fmla="*/ 453 h 743"/>
                <a:gd name="T74" fmla="*/ 380 w 521"/>
                <a:gd name="T75" fmla="*/ 519 h 743"/>
                <a:gd name="T76" fmla="*/ 388 w 521"/>
                <a:gd name="T77" fmla="*/ 516 h 743"/>
                <a:gd name="T78" fmla="*/ 353 w 521"/>
                <a:gd name="T79" fmla="*/ 442 h 743"/>
                <a:gd name="T80" fmla="*/ 393 w 521"/>
                <a:gd name="T81" fmla="*/ 521 h 743"/>
                <a:gd name="T82" fmla="*/ 344 w 521"/>
                <a:gd name="T83" fmla="*/ 506 h 743"/>
                <a:gd name="T84" fmla="*/ 389 w 521"/>
                <a:gd name="T85" fmla="*/ 563 h 743"/>
                <a:gd name="T86" fmla="*/ 344 w 521"/>
                <a:gd name="T87" fmla="*/ 514 h 743"/>
                <a:gd name="T88" fmla="*/ 395 w 521"/>
                <a:gd name="T89" fmla="*/ 545 h 743"/>
                <a:gd name="T90" fmla="*/ 352 w 521"/>
                <a:gd name="T91" fmla="*/ 517 h 743"/>
                <a:gd name="T92" fmla="*/ 407 w 521"/>
                <a:gd name="T93" fmla="*/ 536 h 743"/>
                <a:gd name="T94" fmla="*/ 427 w 521"/>
                <a:gd name="T95" fmla="*/ 534 h 743"/>
                <a:gd name="T96" fmla="*/ 407 w 521"/>
                <a:gd name="T97" fmla="*/ 535 h 743"/>
                <a:gd name="T98" fmla="*/ 342 w 521"/>
                <a:gd name="T99" fmla="*/ 435 h 743"/>
                <a:gd name="T100" fmla="*/ 240 w 521"/>
                <a:gd name="T101" fmla="*/ 356 h 743"/>
                <a:gd name="T102" fmla="*/ 274 w 521"/>
                <a:gd name="T103" fmla="*/ 367 h 743"/>
                <a:gd name="T104" fmla="*/ 341 w 521"/>
                <a:gd name="T105" fmla="*/ 397 h 743"/>
                <a:gd name="T106" fmla="*/ 342 w 521"/>
                <a:gd name="T107" fmla="*/ 435 h 743"/>
                <a:gd name="T108" fmla="*/ 361 w 521"/>
                <a:gd name="T109" fmla="*/ 428 h 743"/>
                <a:gd name="T110" fmla="*/ 367 w 521"/>
                <a:gd name="T111" fmla="*/ 420 h 743"/>
                <a:gd name="T112" fmla="*/ 370 w 521"/>
                <a:gd name="T113" fmla="*/ 411 h 743"/>
                <a:gd name="T114" fmla="*/ 440 w 521"/>
                <a:gd name="T115" fmla="*/ 439 h 743"/>
                <a:gd name="T116" fmla="*/ 448 w 521"/>
                <a:gd name="T117" fmla="*/ 442 h 743"/>
                <a:gd name="T118" fmla="*/ 375 w 521"/>
                <a:gd name="T119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1" h="743">
                  <a:moveTo>
                    <a:pt x="518" y="460"/>
                  </a:moveTo>
                  <a:cubicBezTo>
                    <a:pt x="517" y="461"/>
                    <a:pt x="516" y="462"/>
                    <a:pt x="515" y="464"/>
                  </a:cubicBezTo>
                  <a:cubicBezTo>
                    <a:pt x="491" y="407"/>
                    <a:pt x="416" y="403"/>
                    <a:pt x="372" y="366"/>
                  </a:cubicBezTo>
                  <a:cubicBezTo>
                    <a:pt x="371" y="358"/>
                    <a:pt x="368" y="351"/>
                    <a:pt x="364" y="345"/>
                  </a:cubicBezTo>
                  <a:cubicBezTo>
                    <a:pt x="376" y="357"/>
                    <a:pt x="388" y="369"/>
                    <a:pt x="404" y="377"/>
                  </a:cubicBezTo>
                  <a:cubicBezTo>
                    <a:pt x="421" y="386"/>
                    <a:pt x="440" y="388"/>
                    <a:pt x="458" y="394"/>
                  </a:cubicBezTo>
                  <a:cubicBezTo>
                    <a:pt x="489" y="404"/>
                    <a:pt x="506" y="429"/>
                    <a:pt x="514" y="460"/>
                  </a:cubicBezTo>
                  <a:cubicBezTo>
                    <a:pt x="515" y="462"/>
                    <a:pt x="518" y="461"/>
                    <a:pt x="518" y="459"/>
                  </a:cubicBezTo>
                  <a:cubicBezTo>
                    <a:pt x="514" y="438"/>
                    <a:pt x="503" y="420"/>
                    <a:pt x="486" y="407"/>
                  </a:cubicBezTo>
                  <a:cubicBezTo>
                    <a:pt x="463" y="390"/>
                    <a:pt x="433" y="389"/>
                    <a:pt x="409" y="375"/>
                  </a:cubicBezTo>
                  <a:cubicBezTo>
                    <a:pt x="371" y="354"/>
                    <a:pt x="341" y="291"/>
                    <a:pt x="291" y="298"/>
                  </a:cubicBezTo>
                  <a:cubicBezTo>
                    <a:pt x="271" y="295"/>
                    <a:pt x="250" y="297"/>
                    <a:pt x="234" y="309"/>
                  </a:cubicBezTo>
                  <a:cubicBezTo>
                    <a:pt x="233" y="309"/>
                    <a:pt x="233" y="310"/>
                    <a:pt x="233" y="311"/>
                  </a:cubicBezTo>
                  <a:cubicBezTo>
                    <a:pt x="216" y="320"/>
                    <a:pt x="206" y="337"/>
                    <a:pt x="203" y="355"/>
                  </a:cubicBezTo>
                  <a:cubicBezTo>
                    <a:pt x="195" y="352"/>
                    <a:pt x="186" y="359"/>
                    <a:pt x="186" y="368"/>
                  </a:cubicBezTo>
                  <a:cubicBezTo>
                    <a:pt x="186" y="372"/>
                    <a:pt x="189" y="377"/>
                    <a:pt x="193" y="379"/>
                  </a:cubicBezTo>
                  <a:cubicBezTo>
                    <a:pt x="196" y="381"/>
                    <a:pt x="201" y="382"/>
                    <a:pt x="204" y="380"/>
                  </a:cubicBezTo>
                  <a:cubicBezTo>
                    <a:pt x="206" y="391"/>
                    <a:pt x="210" y="402"/>
                    <a:pt x="217" y="412"/>
                  </a:cubicBezTo>
                  <a:cubicBezTo>
                    <a:pt x="224" y="422"/>
                    <a:pt x="235" y="431"/>
                    <a:pt x="247" y="438"/>
                  </a:cubicBezTo>
                  <a:cubicBezTo>
                    <a:pt x="239" y="444"/>
                    <a:pt x="239" y="457"/>
                    <a:pt x="237" y="467"/>
                  </a:cubicBezTo>
                  <a:cubicBezTo>
                    <a:pt x="207" y="446"/>
                    <a:pt x="191" y="421"/>
                    <a:pt x="180" y="386"/>
                  </a:cubicBezTo>
                  <a:cubicBezTo>
                    <a:pt x="180" y="386"/>
                    <a:pt x="180" y="386"/>
                    <a:pt x="180" y="386"/>
                  </a:cubicBezTo>
                  <a:cubicBezTo>
                    <a:pt x="180" y="386"/>
                    <a:pt x="180" y="386"/>
                    <a:pt x="180" y="386"/>
                  </a:cubicBezTo>
                  <a:cubicBezTo>
                    <a:pt x="179" y="384"/>
                    <a:pt x="179" y="383"/>
                    <a:pt x="178" y="382"/>
                  </a:cubicBezTo>
                  <a:cubicBezTo>
                    <a:pt x="178" y="381"/>
                    <a:pt x="178" y="381"/>
                    <a:pt x="178" y="381"/>
                  </a:cubicBezTo>
                  <a:cubicBezTo>
                    <a:pt x="177" y="380"/>
                    <a:pt x="177" y="380"/>
                    <a:pt x="177" y="379"/>
                  </a:cubicBezTo>
                  <a:cubicBezTo>
                    <a:pt x="177" y="379"/>
                    <a:pt x="177" y="379"/>
                    <a:pt x="177" y="379"/>
                  </a:cubicBezTo>
                  <a:cubicBezTo>
                    <a:pt x="177" y="378"/>
                    <a:pt x="177" y="377"/>
                    <a:pt x="177" y="377"/>
                  </a:cubicBezTo>
                  <a:cubicBezTo>
                    <a:pt x="180" y="373"/>
                    <a:pt x="179" y="367"/>
                    <a:pt x="176" y="363"/>
                  </a:cubicBezTo>
                  <a:cubicBezTo>
                    <a:pt x="174" y="361"/>
                    <a:pt x="172" y="360"/>
                    <a:pt x="170" y="359"/>
                  </a:cubicBezTo>
                  <a:cubicBezTo>
                    <a:pt x="170" y="339"/>
                    <a:pt x="158" y="324"/>
                    <a:pt x="153" y="305"/>
                  </a:cubicBezTo>
                  <a:cubicBezTo>
                    <a:pt x="149" y="286"/>
                    <a:pt x="154" y="274"/>
                    <a:pt x="160" y="257"/>
                  </a:cubicBezTo>
                  <a:cubicBezTo>
                    <a:pt x="162" y="250"/>
                    <a:pt x="164" y="246"/>
                    <a:pt x="164" y="240"/>
                  </a:cubicBezTo>
                  <a:cubicBezTo>
                    <a:pt x="166" y="240"/>
                    <a:pt x="169" y="239"/>
                    <a:pt x="171" y="239"/>
                  </a:cubicBezTo>
                  <a:cubicBezTo>
                    <a:pt x="173" y="239"/>
                    <a:pt x="174" y="237"/>
                    <a:pt x="173" y="235"/>
                  </a:cubicBezTo>
                  <a:cubicBezTo>
                    <a:pt x="172" y="232"/>
                    <a:pt x="170" y="228"/>
                    <a:pt x="169" y="224"/>
                  </a:cubicBezTo>
                  <a:cubicBezTo>
                    <a:pt x="168" y="222"/>
                    <a:pt x="167" y="219"/>
                    <a:pt x="165" y="217"/>
                  </a:cubicBezTo>
                  <a:cubicBezTo>
                    <a:pt x="165" y="217"/>
                    <a:pt x="166" y="217"/>
                    <a:pt x="166" y="216"/>
                  </a:cubicBezTo>
                  <a:cubicBezTo>
                    <a:pt x="212" y="190"/>
                    <a:pt x="243" y="139"/>
                    <a:pt x="230" y="85"/>
                  </a:cubicBezTo>
                  <a:cubicBezTo>
                    <a:pt x="218" y="36"/>
                    <a:pt x="170" y="0"/>
                    <a:pt x="119" y="10"/>
                  </a:cubicBezTo>
                  <a:cubicBezTo>
                    <a:pt x="0" y="34"/>
                    <a:pt x="42" y="242"/>
                    <a:pt x="157" y="219"/>
                  </a:cubicBezTo>
                  <a:cubicBezTo>
                    <a:pt x="155" y="222"/>
                    <a:pt x="154" y="225"/>
                    <a:pt x="152" y="228"/>
                  </a:cubicBezTo>
                  <a:cubicBezTo>
                    <a:pt x="151" y="231"/>
                    <a:pt x="148" y="235"/>
                    <a:pt x="150" y="238"/>
                  </a:cubicBezTo>
                  <a:cubicBezTo>
                    <a:pt x="151" y="241"/>
                    <a:pt x="154" y="242"/>
                    <a:pt x="156" y="241"/>
                  </a:cubicBezTo>
                  <a:cubicBezTo>
                    <a:pt x="158" y="241"/>
                    <a:pt x="159" y="241"/>
                    <a:pt x="160" y="241"/>
                  </a:cubicBezTo>
                  <a:cubicBezTo>
                    <a:pt x="158" y="260"/>
                    <a:pt x="144" y="274"/>
                    <a:pt x="146" y="295"/>
                  </a:cubicBezTo>
                  <a:cubicBezTo>
                    <a:pt x="148" y="318"/>
                    <a:pt x="163" y="337"/>
                    <a:pt x="165" y="359"/>
                  </a:cubicBezTo>
                  <a:cubicBezTo>
                    <a:pt x="163" y="360"/>
                    <a:pt x="161" y="361"/>
                    <a:pt x="159" y="363"/>
                  </a:cubicBezTo>
                  <a:cubicBezTo>
                    <a:pt x="155" y="368"/>
                    <a:pt x="155" y="376"/>
                    <a:pt x="160" y="380"/>
                  </a:cubicBezTo>
                  <a:cubicBezTo>
                    <a:pt x="162" y="381"/>
                    <a:pt x="164" y="382"/>
                    <a:pt x="166" y="382"/>
                  </a:cubicBezTo>
                  <a:cubicBezTo>
                    <a:pt x="160" y="398"/>
                    <a:pt x="159" y="415"/>
                    <a:pt x="161" y="432"/>
                  </a:cubicBezTo>
                  <a:cubicBezTo>
                    <a:pt x="165" y="452"/>
                    <a:pt x="177" y="471"/>
                    <a:pt x="171" y="492"/>
                  </a:cubicBezTo>
                  <a:cubicBezTo>
                    <a:pt x="170" y="496"/>
                    <a:pt x="176" y="497"/>
                    <a:pt x="177" y="494"/>
                  </a:cubicBezTo>
                  <a:cubicBezTo>
                    <a:pt x="183" y="479"/>
                    <a:pt x="178" y="466"/>
                    <a:pt x="174" y="452"/>
                  </a:cubicBezTo>
                  <a:cubicBezTo>
                    <a:pt x="166" y="428"/>
                    <a:pt x="166" y="407"/>
                    <a:pt x="169" y="382"/>
                  </a:cubicBezTo>
                  <a:cubicBezTo>
                    <a:pt x="171" y="382"/>
                    <a:pt x="172" y="382"/>
                    <a:pt x="174" y="381"/>
                  </a:cubicBezTo>
                  <a:cubicBezTo>
                    <a:pt x="174" y="383"/>
                    <a:pt x="175" y="385"/>
                    <a:pt x="176" y="388"/>
                  </a:cubicBezTo>
                  <a:cubicBezTo>
                    <a:pt x="176" y="388"/>
                    <a:pt x="176" y="389"/>
                    <a:pt x="176" y="389"/>
                  </a:cubicBezTo>
                  <a:cubicBezTo>
                    <a:pt x="182" y="423"/>
                    <a:pt x="207" y="455"/>
                    <a:pt x="237" y="471"/>
                  </a:cubicBezTo>
                  <a:cubicBezTo>
                    <a:pt x="237" y="471"/>
                    <a:pt x="237" y="471"/>
                    <a:pt x="237" y="471"/>
                  </a:cubicBezTo>
                  <a:cubicBezTo>
                    <a:pt x="234" y="490"/>
                    <a:pt x="232" y="509"/>
                    <a:pt x="230" y="528"/>
                  </a:cubicBezTo>
                  <a:cubicBezTo>
                    <a:pt x="226" y="574"/>
                    <a:pt x="226" y="621"/>
                    <a:pt x="231" y="667"/>
                  </a:cubicBezTo>
                  <a:cubicBezTo>
                    <a:pt x="232" y="670"/>
                    <a:pt x="236" y="670"/>
                    <a:pt x="236" y="667"/>
                  </a:cubicBezTo>
                  <a:cubicBezTo>
                    <a:pt x="235" y="630"/>
                    <a:pt x="234" y="593"/>
                    <a:pt x="236" y="555"/>
                  </a:cubicBezTo>
                  <a:cubicBezTo>
                    <a:pt x="237" y="537"/>
                    <a:pt x="238" y="519"/>
                    <a:pt x="240" y="502"/>
                  </a:cubicBezTo>
                  <a:cubicBezTo>
                    <a:pt x="241" y="497"/>
                    <a:pt x="243" y="443"/>
                    <a:pt x="251" y="441"/>
                  </a:cubicBezTo>
                  <a:cubicBezTo>
                    <a:pt x="251" y="441"/>
                    <a:pt x="251" y="440"/>
                    <a:pt x="251" y="440"/>
                  </a:cubicBezTo>
                  <a:cubicBezTo>
                    <a:pt x="265" y="448"/>
                    <a:pt x="280" y="452"/>
                    <a:pt x="295" y="453"/>
                  </a:cubicBezTo>
                  <a:cubicBezTo>
                    <a:pt x="301" y="508"/>
                    <a:pt x="342" y="563"/>
                    <a:pt x="394" y="580"/>
                  </a:cubicBezTo>
                  <a:cubicBezTo>
                    <a:pt x="394" y="580"/>
                    <a:pt x="394" y="580"/>
                    <a:pt x="394" y="581"/>
                  </a:cubicBezTo>
                  <a:cubicBezTo>
                    <a:pt x="375" y="602"/>
                    <a:pt x="354" y="621"/>
                    <a:pt x="330" y="637"/>
                  </a:cubicBezTo>
                  <a:cubicBezTo>
                    <a:pt x="300" y="656"/>
                    <a:pt x="273" y="662"/>
                    <a:pt x="239" y="667"/>
                  </a:cubicBezTo>
                  <a:cubicBezTo>
                    <a:pt x="237" y="667"/>
                    <a:pt x="237" y="669"/>
                    <a:pt x="239" y="669"/>
                  </a:cubicBezTo>
                  <a:cubicBezTo>
                    <a:pt x="259" y="675"/>
                    <a:pt x="280" y="672"/>
                    <a:pt x="301" y="664"/>
                  </a:cubicBezTo>
                  <a:cubicBezTo>
                    <a:pt x="308" y="684"/>
                    <a:pt x="326" y="704"/>
                    <a:pt x="346" y="712"/>
                  </a:cubicBezTo>
                  <a:cubicBezTo>
                    <a:pt x="342" y="714"/>
                    <a:pt x="338" y="718"/>
                    <a:pt x="335" y="722"/>
                  </a:cubicBezTo>
                  <a:cubicBezTo>
                    <a:pt x="333" y="727"/>
                    <a:pt x="331" y="735"/>
                    <a:pt x="336" y="738"/>
                  </a:cubicBezTo>
                  <a:cubicBezTo>
                    <a:pt x="342" y="743"/>
                    <a:pt x="349" y="739"/>
                    <a:pt x="352" y="734"/>
                  </a:cubicBezTo>
                  <a:cubicBezTo>
                    <a:pt x="356" y="729"/>
                    <a:pt x="358" y="721"/>
                    <a:pt x="357" y="715"/>
                  </a:cubicBezTo>
                  <a:cubicBezTo>
                    <a:pt x="357" y="714"/>
                    <a:pt x="356" y="713"/>
                    <a:pt x="355" y="713"/>
                  </a:cubicBezTo>
                  <a:cubicBezTo>
                    <a:pt x="355" y="712"/>
                    <a:pt x="355" y="711"/>
                    <a:pt x="354" y="710"/>
                  </a:cubicBezTo>
                  <a:cubicBezTo>
                    <a:pt x="344" y="703"/>
                    <a:pt x="333" y="698"/>
                    <a:pt x="324" y="689"/>
                  </a:cubicBezTo>
                  <a:cubicBezTo>
                    <a:pt x="316" y="681"/>
                    <a:pt x="310" y="672"/>
                    <a:pt x="305" y="662"/>
                  </a:cubicBezTo>
                  <a:cubicBezTo>
                    <a:pt x="320" y="655"/>
                    <a:pt x="335" y="646"/>
                    <a:pt x="348" y="635"/>
                  </a:cubicBezTo>
                  <a:cubicBezTo>
                    <a:pt x="357" y="651"/>
                    <a:pt x="372" y="662"/>
                    <a:pt x="388" y="670"/>
                  </a:cubicBezTo>
                  <a:cubicBezTo>
                    <a:pt x="381" y="677"/>
                    <a:pt x="371" y="688"/>
                    <a:pt x="380" y="696"/>
                  </a:cubicBezTo>
                  <a:cubicBezTo>
                    <a:pt x="391" y="706"/>
                    <a:pt x="400" y="681"/>
                    <a:pt x="400" y="673"/>
                  </a:cubicBezTo>
                  <a:cubicBezTo>
                    <a:pt x="400" y="670"/>
                    <a:pt x="396" y="670"/>
                    <a:pt x="396" y="673"/>
                  </a:cubicBezTo>
                  <a:cubicBezTo>
                    <a:pt x="396" y="677"/>
                    <a:pt x="395" y="680"/>
                    <a:pt x="393" y="683"/>
                  </a:cubicBezTo>
                  <a:cubicBezTo>
                    <a:pt x="392" y="688"/>
                    <a:pt x="389" y="688"/>
                    <a:pt x="384" y="683"/>
                  </a:cubicBezTo>
                  <a:cubicBezTo>
                    <a:pt x="384" y="680"/>
                    <a:pt x="393" y="673"/>
                    <a:pt x="395" y="672"/>
                  </a:cubicBezTo>
                  <a:cubicBezTo>
                    <a:pt x="397" y="670"/>
                    <a:pt x="397" y="668"/>
                    <a:pt x="394" y="667"/>
                  </a:cubicBezTo>
                  <a:cubicBezTo>
                    <a:pt x="376" y="659"/>
                    <a:pt x="363" y="648"/>
                    <a:pt x="351" y="633"/>
                  </a:cubicBezTo>
                  <a:cubicBezTo>
                    <a:pt x="370" y="618"/>
                    <a:pt x="386" y="601"/>
                    <a:pt x="399" y="586"/>
                  </a:cubicBezTo>
                  <a:cubicBezTo>
                    <a:pt x="400" y="584"/>
                    <a:pt x="400" y="583"/>
                    <a:pt x="399" y="581"/>
                  </a:cubicBezTo>
                  <a:cubicBezTo>
                    <a:pt x="399" y="581"/>
                    <a:pt x="399" y="581"/>
                    <a:pt x="399" y="581"/>
                  </a:cubicBezTo>
                  <a:cubicBezTo>
                    <a:pt x="402" y="582"/>
                    <a:pt x="404" y="577"/>
                    <a:pt x="401" y="576"/>
                  </a:cubicBezTo>
                  <a:cubicBezTo>
                    <a:pt x="396" y="573"/>
                    <a:pt x="391" y="570"/>
                    <a:pt x="386" y="567"/>
                  </a:cubicBezTo>
                  <a:cubicBezTo>
                    <a:pt x="406" y="561"/>
                    <a:pt x="428" y="547"/>
                    <a:pt x="437" y="527"/>
                  </a:cubicBezTo>
                  <a:cubicBezTo>
                    <a:pt x="437" y="526"/>
                    <a:pt x="436" y="524"/>
                    <a:pt x="435" y="525"/>
                  </a:cubicBezTo>
                  <a:cubicBezTo>
                    <a:pt x="433" y="527"/>
                    <a:pt x="431" y="530"/>
                    <a:pt x="429" y="532"/>
                  </a:cubicBezTo>
                  <a:cubicBezTo>
                    <a:pt x="409" y="502"/>
                    <a:pt x="381" y="477"/>
                    <a:pt x="354" y="454"/>
                  </a:cubicBezTo>
                  <a:cubicBezTo>
                    <a:pt x="355" y="452"/>
                    <a:pt x="356" y="451"/>
                    <a:pt x="357" y="448"/>
                  </a:cubicBezTo>
                  <a:cubicBezTo>
                    <a:pt x="385" y="472"/>
                    <a:pt x="409" y="497"/>
                    <a:pt x="433" y="525"/>
                  </a:cubicBezTo>
                  <a:cubicBezTo>
                    <a:pt x="434" y="527"/>
                    <a:pt x="436" y="525"/>
                    <a:pt x="435" y="523"/>
                  </a:cubicBezTo>
                  <a:cubicBezTo>
                    <a:pt x="432" y="518"/>
                    <a:pt x="428" y="513"/>
                    <a:pt x="424" y="508"/>
                  </a:cubicBezTo>
                  <a:cubicBezTo>
                    <a:pt x="429" y="513"/>
                    <a:pt x="435" y="518"/>
                    <a:pt x="440" y="523"/>
                  </a:cubicBezTo>
                  <a:cubicBezTo>
                    <a:pt x="440" y="523"/>
                    <a:pt x="441" y="523"/>
                    <a:pt x="441" y="523"/>
                  </a:cubicBezTo>
                  <a:cubicBezTo>
                    <a:pt x="450" y="518"/>
                    <a:pt x="477" y="509"/>
                    <a:pt x="481" y="498"/>
                  </a:cubicBezTo>
                  <a:cubicBezTo>
                    <a:pt x="485" y="488"/>
                    <a:pt x="470" y="468"/>
                    <a:pt x="466" y="462"/>
                  </a:cubicBezTo>
                  <a:cubicBezTo>
                    <a:pt x="463" y="458"/>
                    <a:pt x="460" y="454"/>
                    <a:pt x="457" y="451"/>
                  </a:cubicBezTo>
                  <a:cubicBezTo>
                    <a:pt x="470" y="460"/>
                    <a:pt x="481" y="473"/>
                    <a:pt x="489" y="487"/>
                  </a:cubicBezTo>
                  <a:cubicBezTo>
                    <a:pt x="489" y="488"/>
                    <a:pt x="490" y="488"/>
                    <a:pt x="490" y="488"/>
                  </a:cubicBezTo>
                  <a:cubicBezTo>
                    <a:pt x="500" y="483"/>
                    <a:pt x="507" y="476"/>
                    <a:pt x="514" y="468"/>
                  </a:cubicBezTo>
                  <a:cubicBezTo>
                    <a:pt x="515" y="469"/>
                    <a:pt x="516" y="468"/>
                    <a:pt x="516" y="467"/>
                  </a:cubicBezTo>
                  <a:cubicBezTo>
                    <a:pt x="516" y="467"/>
                    <a:pt x="516" y="467"/>
                    <a:pt x="516" y="467"/>
                  </a:cubicBezTo>
                  <a:cubicBezTo>
                    <a:pt x="517" y="465"/>
                    <a:pt x="519" y="463"/>
                    <a:pt x="520" y="462"/>
                  </a:cubicBezTo>
                  <a:cubicBezTo>
                    <a:pt x="521" y="460"/>
                    <a:pt x="519" y="459"/>
                    <a:pt x="518" y="460"/>
                  </a:cubicBezTo>
                  <a:close/>
                  <a:moveTo>
                    <a:pt x="198" y="375"/>
                  </a:moveTo>
                  <a:cubicBezTo>
                    <a:pt x="195" y="374"/>
                    <a:pt x="192" y="371"/>
                    <a:pt x="192" y="368"/>
                  </a:cubicBezTo>
                  <a:cubicBezTo>
                    <a:pt x="191" y="363"/>
                    <a:pt x="198" y="358"/>
                    <a:pt x="203" y="359"/>
                  </a:cubicBezTo>
                  <a:cubicBezTo>
                    <a:pt x="202" y="364"/>
                    <a:pt x="202" y="370"/>
                    <a:pt x="203" y="375"/>
                  </a:cubicBezTo>
                  <a:cubicBezTo>
                    <a:pt x="201" y="375"/>
                    <a:pt x="199" y="375"/>
                    <a:pt x="198" y="375"/>
                  </a:cubicBezTo>
                  <a:close/>
                  <a:moveTo>
                    <a:pt x="156" y="213"/>
                  </a:moveTo>
                  <a:cubicBezTo>
                    <a:pt x="107" y="211"/>
                    <a:pt x="67" y="183"/>
                    <a:pt x="57" y="132"/>
                  </a:cubicBezTo>
                  <a:cubicBezTo>
                    <a:pt x="47" y="83"/>
                    <a:pt x="73" y="24"/>
                    <a:pt x="128" y="18"/>
                  </a:cubicBezTo>
                  <a:cubicBezTo>
                    <a:pt x="178" y="12"/>
                    <a:pt x="219" y="51"/>
                    <a:pt x="224" y="100"/>
                  </a:cubicBezTo>
                  <a:cubicBezTo>
                    <a:pt x="228" y="147"/>
                    <a:pt x="199" y="189"/>
                    <a:pt x="158" y="210"/>
                  </a:cubicBezTo>
                  <a:cubicBezTo>
                    <a:pt x="157" y="211"/>
                    <a:pt x="157" y="212"/>
                    <a:pt x="156" y="213"/>
                  </a:cubicBezTo>
                  <a:close/>
                  <a:moveTo>
                    <a:pt x="157" y="235"/>
                  </a:moveTo>
                  <a:cubicBezTo>
                    <a:pt x="155" y="235"/>
                    <a:pt x="156" y="235"/>
                    <a:pt x="156" y="234"/>
                  </a:cubicBezTo>
                  <a:cubicBezTo>
                    <a:pt x="157" y="231"/>
                    <a:pt x="158" y="228"/>
                    <a:pt x="159" y="226"/>
                  </a:cubicBezTo>
                  <a:cubicBezTo>
                    <a:pt x="160" y="225"/>
                    <a:pt x="160" y="223"/>
                    <a:pt x="161" y="221"/>
                  </a:cubicBezTo>
                  <a:cubicBezTo>
                    <a:pt x="162" y="223"/>
                    <a:pt x="162" y="224"/>
                    <a:pt x="163" y="226"/>
                  </a:cubicBezTo>
                  <a:cubicBezTo>
                    <a:pt x="164" y="228"/>
                    <a:pt x="165" y="231"/>
                    <a:pt x="166" y="234"/>
                  </a:cubicBezTo>
                  <a:cubicBezTo>
                    <a:pt x="165" y="234"/>
                    <a:pt x="163" y="234"/>
                    <a:pt x="161" y="235"/>
                  </a:cubicBezTo>
                  <a:cubicBezTo>
                    <a:pt x="160" y="235"/>
                    <a:pt x="158" y="235"/>
                    <a:pt x="157" y="235"/>
                  </a:cubicBezTo>
                  <a:close/>
                  <a:moveTo>
                    <a:pt x="172" y="375"/>
                  </a:moveTo>
                  <a:cubicBezTo>
                    <a:pt x="171" y="375"/>
                    <a:pt x="171" y="376"/>
                    <a:pt x="171" y="377"/>
                  </a:cubicBezTo>
                  <a:cubicBezTo>
                    <a:pt x="166" y="378"/>
                    <a:pt x="160" y="374"/>
                    <a:pt x="164" y="368"/>
                  </a:cubicBezTo>
                  <a:cubicBezTo>
                    <a:pt x="166" y="365"/>
                    <a:pt x="169" y="364"/>
                    <a:pt x="172" y="366"/>
                  </a:cubicBezTo>
                  <a:cubicBezTo>
                    <a:pt x="174" y="368"/>
                    <a:pt x="174" y="372"/>
                    <a:pt x="172" y="375"/>
                  </a:cubicBezTo>
                  <a:close/>
                  <a:moveTo>
                    <a:pt x="353" y="715"/>
                  </a:moveTo>
                  <a:cubicBezTo>
                    <a:pt x="353" y="715"/>
                    <a:pt x="353" y="715"/>
                    <a:pt x="353" y="715"/>
                  </a:cubicBezTo>
                  <a:cubicBezTo>
                    <a:pt x="353" y="715"/>
                    <a:pt x="353" y="715"/>
                    <a:pt x="353" y="715"/>
                  </a:cubicBezTo>
                  <a:cubicBezTo>
                    <a:pt x="351" y="718"/>
                    <a:pt x="352" y="722"/>
                    <a:pt x="350" y="726"/>
                  </a:cubicBezTo>
                  <a:cubicBezTo>
                    <a:pt x="349" y="729"/>
                    <a:pt x="345" y="736"/>
                    <a:pt x="341" y="734"/>
                  </a:cubicBezTo>
                  <a:cubicBezTo>
                    <a:pt x="337" y="732"/>
                    <a:pt x="340" y="726"/>
                    <a:pt x="341" y="723"/>
                  </a:cubicBezTo>
                  <a:cubicBezTo>
                    <a:pt x="344" y="719"/>
                    <a:pt x="347" y="716"/>
                    <a:pt x="351" y="714"/>
                  </a:cubicBezTo>
                  <a:cubicBezTo>
                    <a:pt x="352" y="714"/>
                    <a:pt x="352" y="714"/>
                    <a:pt x="353" y="715"/>
                  </a:cubicBezTo>
                  <a:close/>
                  <a:moveTo>
                    <a:pt x="363" y="360"/>
                  </a:moveTo>
                  <a:cubicBezTo>
                    <a:pt x="368" y="375"/>
                    <a:pt x="369" y="392"/>
                    <a:pt x="364" y="407"/>
                  </a:cubicBezTo>
                  <a:cubicBezTo>
                    <a:pt x="362" y="404"/>
                    <a:pt x="360" y="402"/>
                    <a:pt x="357" y="400"/>
                  </a:cubicBezTo>
                  <a:cubicBezTo>
                    <a:pt x="362" y="387"/>
                    <a:pt x="364" y="373"/>
                    <a:pt x="363" y="360"/>
                  </a:cubicBezTo>
                  <a:close/>
                  <a:moveTo>
                    <a:pt x="358" y="352"/>
                  </a:moveTo>
                  <a:cubicBezTo>
                    <a:pt x="361" y="368"/>
                    <a:pt x="360" y="384"/>
                    <a:pt x="355" y="399"/>
                  </a:cubicBezTo>
                  <a:cubicBezTo>
                    <a:pt x="352" y="398"/>
                    <a:pt x="349" y="397"/>
                    <a:pt x="346" y="397"/>
                  </a:cubicBezTo>
                  <a:cubicBezTo>
                    <a:pt x="354" y="389"/>
                    <a:pt x="358" y="378"/>
                    <a:pt x="356" y="367"/>
                  </a:cubicBezTo>
                  <a:cubicBezTo>
                    <a:pt x="356" y="367"/>
                    <a:pt x="356" y="367"/>
                    <a:pt x="356" y="367"/>
                  </a:cubicBezTo>
                  <a:cubicBezTo>
                    <a:pt x="357" y="362"/>
                    <a:pt x="358" y="357"/>
                    <a:pt x="358" y="352"/>
                  </a:cubicBezTo>
                  <a:close/>
                  <a:moveTo>
                    <a:pt x="331" y="391"/>
                  </a:moveTo>
                  <a:cubicBezTo>
                    <a:pt x="331" y="391"/>
                    <a:pt x="331" y="391"/>
                    <a:pt x="330" y="390"/>
                  </a:cubicBezTo>
                  <a:cubicBezTo>
                    <a:pt x="328" y="390"/>
                    <a:pt x="326" y="389"/>
                    <a:pt x="324" y="388"/>
                  </a:cubicBezTo>
                  <a:cubicBezTo>
                    <a:pt x="340" y="378"/>
                    <a:pt x="350" y="364"/>
                    <a:pt x="354" y="346"/>
                  </a:cubicBezTo>
                  <a:cubicBezTo>
                    <a:pt x="357" y="364"/>
                    <a:pt x="347" y="382"/>
                    <a:pt x="331" y="391"/>
                  </a:cubicBezTo>
                  <a:close/>
                  <a:moveTo>
                    <a:pt x="352" y="339"/>
                  </a:moveTo>
                  <a:cubicBezTo>
                    <a:pt x="348" y="359"/>
                    <a:pt x="337" y="376"/>
                    <a:pt x="321" y="387"/>
                  </a:cubicBezTo>
                  <a:cubicBezTo>
                    <a:pt x="318" y="386"/>
                    <a:pt x="315" y="385"/>
                    <a:pt x="312" y="383"/>
                  </a:cubicBezTo>
                  <a:cubicBezTo>
                    <a:pt x="327" y="370"/>
                    <a:pt x="340" y="354"/>
                    <a:pt x="350" y="337"/>
                  </a:cubicBezTo>
                  <a:cubicBezTo>
                    <a:pt x="350" y="338"/>
                    <a:pt x="351" y="339"/>
                    <a:pt x="352" y="339"/>
                  </a:cubicBezTo>
                  <a:close/>
                  <a:moveTo>
                    <a:pt x="347" y="334"/>
                  </a:moveTo>
                  <a:cubicBezTo>
                    <a:pt x="336" y="351"/>
                    <a:pt x="324" y="368"/>
                    <a:pt x="309" y="382"/>
                  </a:cubicBezTo>
                  <a:cubicBezTo>
                    <a:pt x="307" y="381"/>
                    <a:pt x="305" y="380"/>
                    <a:pt x="303" y="379"/>
                  </a:cubicBezTo>
                  <a:cubicBezTo>
                    <a:pt x="308" y="370"/>
                    <a:pt x="313" y="361"/>
                    <a:pt x="320" y="353"/>
                  </a:cubicBezTo>
                  <a:cubicBezTo>
                    <a:pt x="328" y="345"/>
                    <a:pt x="336" y="338"/>
                    <a:pt x="345" y="332"/>
                  </a:cubicBezTo>
                  <a:cubicBezTo>
                    <a:pt x="346" y="333"/>
                    <a:pt x="347" y="334"/>
                    <a:pt x="347" y="334"/>
                  </a:cubicBezTo>
                  <a:close/>
                  <a:moveTo>
                    <a:pt x="293" y="373"/>
                  </a:moveTo>
                  <a:cubicBezTo>
                    <a:pt x="298" y="351"/>
                    <a:pt x="313" y="332"/>
                    <a:pt x="335" y="323"/>
                  </a:cubicBezTo>
                  <a:cubicBezTo>
                    <a:pt x="337" y="325"/>
                    <a:pt x="340" y="327"/>
                    <a:pt x="342" y="329"/>
                  </a:cubicBezTo>
                  <a:cubicBezTo>
                    <a:pt x="323" y="339"/>
                    <a:pt x="306" y="358"/>
                    <a:pt x="301" y="379"/>
                  </a:cubicBezTo>
                  <a:cubicBezTo>
                    <a:pt x="292" y="375"/>
                    <a:pt x="284" y="371"/>
                    <a:pt x="276" y="367"/>
                  </a:cubicBezTo>
                  <a:cubicBezTo>
                    <a:pt x="277" y="366"/>
                    <a:pt x="277" y="366"/>
                    <a:pt x="277" y="366"/>
                  </a:cubicBezTo>
                  <a:cubicBezTo>
                    <a:pt x="282" y="350"/>
                    <a:pt x="289" y="336"/>
                    <a:pt x="302" y="326"/>
                  </a:cubicBezTo>
                  <a:cubicBezTo>
                    <a:pt x="310" y="323"/>
                    <a:pt x="320" y="322"/>
                    <a:pt x="330" y="321"/>
                  </a:cubicBezTo>
                  <a:cubicBezTo>
                    <a:pt x="309" y="331"/>
                    <a:pt x="295" y="350"/>
                    <a:pt x="291" y="373"/>
                  </a:cubicBezTo>
                  <a:cubicBezTo>
                    <a:pt x="290" y="374"/>
                    <a:pt x="292" y="375"/>
                    <a:pt x="293" y="373"/>
                  </a:cubicBezTo>
                  <a:close/>
                  <a:moveTo>
                    <a:pt x="317" y="313"/>
                  </a:moveTo>
                  <a:cubicBezTo>
                    <a:pt x="319" y="314"/>
                    <a:pt x="322" y="315"/>
                    <a:pt x="325" y="317"/>
                  </a:cubicBezTo>
                  <a:cubicBezTo>
                    <a:pt x="320" y="317"/>
                    <a:pt x="315" y="318"/>
                    <a:pt x="311" y="318"/>
                  </a:cubicBezTo>
                  <a:cubicBezTo>
                    <a:pt x="311" y="318"/>
                    <a:pt x="310" y="318"/>
                    <a:pt x="310" y="318"/>
                  </a:cubicBezTo>
                  <a:cubicBezTo>
                    <a:pt x="310" y="318"/>
                    <a:pt x="310" y="318"/>
                    <a:pt x="310" y="318"/>
                  </a:cubicBezTo>
                  <a:cubicBezTo>
                    <a:pt x="294" y="321"/>
                    <a:pt x="279" y="327"/>
                    <a:pt x="269" y="339"/>
                  </a:cubicBezTo>
                  <a:cubicBezTo>
                    <a:pt x="259" y="352"/>
                    <a:pt x="261" y="354"/>
                    <a:pt x="250" y="353"/>
                  </a:cubicBezTo>
                  <a:cubicBezTo>
                    <a:pt x="255" y="350"/>
                    <a:pt x="258" y="344"/>
                    <a:pt x="263" y="340"/>
                  </a:cubicBezTo>
                  <a:cubicBezTo>
                    <a:pt x="267" y="335"/>
                    <a:pt x="273" y="330"/>
                    <a:pt x="278" y="326"/>
                  </a:cubicBezTo>
                  <a:cubicBezTo>
                    <a:pt x="289" y="319"/>
                    <a:pt x="303" y="315"/>
                    <a:pt x="316" y="313"/>
                  </a:cubicBezTo>
                  <a:cubicBezTo>
                    <a:pt x="316" y="313"/>
                    <a:pt x="316" y="313"/>
                    <a:pt x="317" y="313"/>
                  </a:cubicBezTo>
                  <a:close/>
                  <a:moveTo>
                    <a:pt x="292" y="306"/>
                  </a:moveTo>
                  <a:cubicBezTo>
                    <a:pt x="298" y="307"/>
                    <a:pt x="305" y="308"/>
                    <a:pt x="311" y="311"/>
                  </a:cubicBezTo>
                  <a:cubicBezTo>
                    <a:pt x="296" y="313"/>
                    <a:pt x="282" y="318"/>
                    <a:pt x="270" y="327"/>
                  </a:cubicBezTo>
                  <a:cubicBezTo>
                    <a:pt x="265" y="330"/>
                    <a:pt x="247" y="344"/>
                    <a:pt x="247" y="353"/>
                  </a:cubicBezTo>
                  <a:cubicBezTo>
                    <a:pt x="245" y="352"/>
                    <a:pt x="243" y="352"/>
                    <a:pt x="241" y="352"/>
                  </a:cubicBezTo>
                  <a:cubicBezTo>
                    <a:pt x="240" y="352"/>
                    <a:pt x="239" y="351"/>
                    <a:pt x="238" y="351"/>
                  </a:cubicBezTo>
                  <a:cubicBezTo>
                    <a:pt x="250" y="329"/>
                    <a:pt x="268" y="317"/>
                    <a:pt x="291" y="307"/>
                  </a:cubicBezTo>
                  <a:cubicBezTo>
                    <a:pt x="292" y="307"/>
                    <a:pt x="292" y="306"/>
                    <a:pt x="292" y="306"/>
                  </a:cubicBezTo>
                  <a:close/>
                  <a:moveTo>
                    <a:pt x="287" y="305"/>
                  </a:moveTo>
                  <a:cubicBezTo>
                    <a:pt x="264" y="310"/>
                    <a:pt x="245" y="329"/>
                    <a:pt x="235" y="351"/>
                  </a:cubicBezTo>
                  <a:cubicBezTo>
                    <a:pt x="232" y="350"/>
                    <a:pt x="228" y="350"/>
                    <a:pt x="224" y="350"/>
                  </a:cubicBezTo>
                  <a:cubicBezTo>
                    <a:pt x="233" y="326"/>
                    <a:pt x="250" y="314"/>
                    <a:pt x="272" y="305"/>
                  </a:cubicBezTo>
                  <a:cubicBezTo>
                    <a:pt x="277" y="305"/>
                    <a:pt x="282" y="305"/>
                    <a:pt x="287" y="305"/>
                  </a:cubicBezTo>
                  <a:close/>
                  <a:moveTo>
                    <a:pt x="237" y="313"/>
                  </a:moveTo>
                  <a:cubicBezTo>
                    <a:pt x="243" y="310"/>
                    <a:pt x="248" y="308"/>
                    <a:pt x="254" y="307"/>
                  </a:cubicBezTo>
                  <a:cubicBezTo>
                    <a:pt x="238" y="316"/>
                    <a:pt x="225" y="332"/>
                    <a:pt x="220" y="349"/>
                  </a:cubicBezTo>
                  <a:cubicBezTo>
                    <a:pt x="220" y="349"/>
                    <a:pt x="220" y="350"/>
                    <a:pt x="220" y="350"/>
                  </a:cubicBezTo>
                  <a:cubicBezTo>
                    <a:pt x="217" y="350"/>
                    <a:pt x="215" y="350"/>
                    <a:pt x="212" y="351"/>
                  </a:cubicBezTo>
                  <a:cubicBezTo>
                    <a:pt x="216" y="337"/>
                    <a:pt x="224" y="323"/>
                    <a:pt x="237" y="313"/>
                  </a:cubicBezTo>
                  <a:close/>
                  <a:moveTo>
                    <a:pt x="310" y="484"/>
                  </a:moveTo>
                  <a:cubicBezTo>
                    <a:pt x="306" y="475"/>
                    <a:pt x="302" y="464"/>
                    <a:pt x="299" y="453"/>
                  </a:cubicBezTo>
                  <a:cubicBezTo>
                    <a:pt x="302" y="454"/>
                    <a:pt x="305" y="453"/>
                    <a:pt x="308" y="453"/>
                  </a:cubicBezTo>
                  <a:cubicBezTo>
                    <a:pt x="307" y="465"/>
                    <a:pt x="308" y="475"/>
                    <a:pt x="311" y="486"/>
                  </a:cubicBezTo>
                  <a:cubicBezTo>
                    <a:pt x="311" y="485"/>
                    <a:pt x="310" y="485"/>
                    <a:pt x="310" y="484"/>
                  </a:cubicBezTo>
                  <a:close/>
                  <a:moveTo>
                    <a:pt x="311" y="453"/>
                  </a:moveTo>
                  <a:cubicBezTo>
                    <a:pt x="313" y="453"/>
                    <a:pt x="314" y="453"/>
                    <a:pt x="315" y="452"/>
                  </a:cubicBezTo>
                  <a:cubicBezTo>
                    <a:pt x="321" y="469"/>
                    <a:pt x="327" y="486"/>
                    <a:pt x="336" y="502"/>
                  </a:cubicBezTo>
                  <a:cubicBezTo>
                    <a:pt x="331" y="499"/>
                    <a:pt x="325" y="496"/>
                    <a:pt x="320" y="492"/>
                  </a:cubicBezTo>
                  <a:cubicBezTo>
                    <a:pt x="315" y="480"/>
                    <a:pt x="312" y="467"/>
                    <a:pt x="311" y="453"/>
                  </a:cubicBezTo>
                  <a:close/>
                  <a:moveTo>
                    <a:pt x="388" y="516"/>
                  </a:moveTo>
                  <a:cubicBezTo>
                    <a:pt x="385" y="516"/>
                    <a:pt x="382" y="517"/>
                    <a:pt x="380" y="519"/>
                  </a:cubicBezTo>
                  <a:cubicBezTo>
                    <a:pt x="380" y="519"/>
                    <a:pt x="380" y="519"/>
                    <a:pt x="380" y="519"/>
                  </a:cubicBezTo>
                  <a:cubicBezTo>
                    <a:pt x="380" y="518"/>
                    <a:pt x="380" y="518"/>
                    <a:pt x="379" y="518"/>
                  </a:cubicBezTo>
                  <a:cubicBezTo>
                    <a:pt x="377" y="517"/>
                    <a:pt x="375" y="517"/>
                    <a:pt x="373" y="516"/>
                  </a:cubicBezTo>
                  <a:cubicBezTo>
                    <a:pt x="357" y="495"/>
                    <a:pt x="341" y="473"/>
                    <a:pt x="326" y="450"/>
                  </a:cubicBezTo>
                  <a:cubicBezTo>
                    <a:pt x="328" y="450"/>
                    <a:pt x="331" y="449"/>
                    <a:pt x="333" y="448"/>
                  </a:cubicBezTo>
                  <a:cubicBezTo>
                    <a:pt x="350" y="471"/>
                    <a:pt x="367" y="496"/>
                    <a:pt x="388" y="516"/>
                  </a:cubicBezTo>
                  <a:close/>
                  <a:moveTo>
                    <a:pt x="338" y="446"/>
                  </a:moveTo>
                  <a:cubicBezTo>
                    <a:pt x="338" y="446"/>
                    <a:pt x="338" y="446"/>
                    <a:pt x="339" y="446"/>
                  </a:cubicBezTo>
                  <a:cubicBezTo>
                    <a:pt x="339" y="446"/>
                    <a:pt x="339" y="446"/>
                    <a:pt x="339" y="446"/>
                  </a:cubicBezTo>
                  <a:cubicBezTo>
                    <a:pt x="340" y="445"/>
                    <a:pt x="342" y="444"/>
                    <a:pt x="343" y="443"/>
                  </a:cubicBezTo>
                  <a:cubicBezTo>
                    <a:pt x="346" y="441"/>
                    <a:pt x="349" y="439"/>
                    <a:pt x="351" y="437"/>
                  </a:cubicBezTo>
                  <a:cubicBezTo>
                    <a:pt x="352" y="439"/>
                    <a:pt x="352" y="440"/>
                    <a:pt x="353" y="442"/>
                  </a:cubicBezTo>
                  <a:cubicBezTo>
                    <a:pt x="353" y="445"/>
                    <a:pt x="352" y="448"/>
                    <a:pt x="350" y="450"/>
                  </a:cubicBezTo>
                  <a:cubicBezTo>
                    <a:pt x="348" y="452"/>
                    <a:pt x="345" y="452"/>
                    <a:pt x="343" y="451"/>
                  </a:cubicBezTo>
                  <a:cubicBezTo>
                    <a:pt x="342" y="450"/>
                    <a:pt x="340" y="450"/>
                    <a:pt x="340" y="449"/>
                  </a:cubicBezTo>
                  <a:cubicBezTo>
                    <a:pt x="339" y="448"/>
                    <a:pt x="339" y="448"/>
                    <a:pt x="339" y="447"/>
                  </a:cubicBezTo>
                  <a:cubicBezTo>
                    <a:pt x="338" y="446"/>
                    <a:pt x="338" y="446"/>
                    <a:pt x="338" y="446"/>
                  </a:cubicBezTo>
                  <a:close/>
                  <a:moveTo>
                    <a:pt x="393" y="521"/>
                  </a:moveTo>
                  <a:cubicBezTo>
                    <a:pt x="400" y="522"/>
                    <a:pt x="406" y="526"/>
                    <a:pt x="401" y="533"/>
                  </a:cubicBezTo>
                  <a:cubicBezTo>
                    <a:pt x="395" y="542"/>
                    <a:pt x="379" y="536"/>
                    <a:pt x="379" y="527"/>
                  </a:cubicBezTo>
                  <a:cubicBezTo>
                    <a:pt x="380" y="527"/>
                    <a:pt x="381" y="527"/>
                    <a:pt x="382" y="526"/>
                  </a:cubicBezTo>
                  <a:cubicBezTo>
                    <a:pt x="385" y="523"/>
                    <a:pt x="388" y="521"/>
                    <a:pt x="393" y="521"/>
                  </a:cubicBezTo>
                  <a:close/>
                  <a:moveTo>
                    <a:pt x="366" y="514"/>
                  </a:moveTo>
                  <a:cubicBezTo>
                    <a:pt x="358" y="512"/>
                    <a:pt x="351" y="509"/>
                    <a:pt x="344" y="506"/>
                  </a:cubicBezTo>
                  <a:cubicBezTo>
                    <a:pt x="334" y="490"/>
                    <a:pt x="325" y="471"/>
                    <a:pt x="318" y="452"/>
                  </a:cubicBezTo>
                  <a:cubicBezTo>
                    <a:pt x="320" y="452"/>
                    <a:pt x="322" y="451"/>
                    <a:pt x="324" y="451"/>
                  </a:cubicBezTo>
                  <a:cubicBezTo>
                    <a:pt x="335" y="473"/>
                    <a:pt x="350" y="495"/>
                    <a:pt x="366" y="514"/>
                  </a:cubicBezTo>
                  <a:close/>
                  <a:moveTo>
                    <a:pt x="383" y="566"/>
                  </a:moveTo>
                  <a:cubicBezTo>
                    <a:pt x="372" y="559"/>
                    <a:pt x="362" y="552"/>
                    <a:pt x="353" y="544"/>
                  </a:cubicBezTo>
                  <a:cubicBezTo>
                    <a:pt x="364" y="552"/>
                    <a:pt x="376" y="558"/>
                    <a:pt x="389" y="563"/>
                  </a:cubicBezTo>
                  <a:cubicBezTo>
                    <a:pt x="389" y="563"/>
                    <a:pt x="390" y="563"/>
                    <a:pt x="390" y="562"/>
                  </a:cubicBezTo>
                  <a:cubicBezTo>
                    <a:pt x="388" y="564"/>
                    <a:pt x="385" y="565"/>
                    <a:pt x="383" y="566"/>
                  </a:cubicBezTo>
                  <a:close/>
                  <a:moveTo>
                    <a:pt x="390" y="562"/>
                  </a:moveTo>
                  <a:cubicBezTo>
                    <a:pt x="391" y="562"/>
                    <a:pt x="391" y="561"/>
                    <a:pt x="390" y="560"/>
                  </a:cubicBezTo>
                  <a:cubicBezTo>
                    <a:pt x="361" y="548"/>
                    <a:pt x="338" y="528"/>
                    <a:pt x="325" y="503"/>
                  </a:cubicBezTo>
                  <a:cubicBezTo>
                    <a:pt x="331" y="507"/>
                    <a:pt x="337" y="511"/>
                    <a:pt x="344" y="514"/>
                  </a:cubicBezTo>
                  <a:cubicBezTo>
                    <a:pt x="357" y="533"/>
                    <a:pt x="373" y="550"/>
                    <a:pt x="395" y="560"/>
                  </a:cubicBezTo>
                  <a:cubicBezTo>
                    <a:pt x="393" y="561"/>
                    <a:pt x="392" y="562"/>
                    <a:pt x="390" y="562"/>
                  </a:cubicBezTo>
                  <a:close/>
                  <a:moveTo>
                    <a:pt x="407" y="552"/>
                  </a:moveTo>
                  <a:cubicBezTo>
                    <a:pt x="406" y="550"/>
                    <a:pt x="404" y="549"/>
                    <a:pt x="403" y="548"/>
                  </a:cubicBezTo>
                  <a:cubicBezTo>
                    <a:pt x="402" y="547"/>
                    <a:pt x="401" y="546"/>
                    <a:pt x="399" y="545"/>
                  </a:cubicBezTo>
                  <a:cubicBezTo>
                    <a:pt x="398" y="545"/>
                    <a:pt x="397" y="545"/>
                    <a:pt x="395" y="545"/>
                  </a:cubicBezTo>
                  <a:cubicBezTo>
                    <a:pt x="395" y="544"/>
                    <a:pt x="394" y="545"/>
                    <a:pt x="395" y="546"/>
                  </a:cubicBezTo>
                  <a:cubicBezTo>
                    <a:pt x="396" y="546"/>
                    <a:pt x="397" y="547"/>
                    <a:pt x="398" y="548"/>
                  </a:cubicBezTo>
                  <a:cubicBezTo>
                    <a:pt x="399" y="549"/>
                    <a:pt x="400" y="549"/>
                    <a:pt x="401" y="550"/>
                  </a:cubicBezTo>
                  <a:cubicBezTo>
                    <a:pt x="402" y="551"/>
                    <a:pt x="403" y="553"/>
                    <a:pt x="404" y="554"/>
                  </a:cubicBezTo>
                  <a:cubicBezTo>
                    <a:pt x="402" y="555"/>
                    <a:pt x="400" y="557"/>
                    <a:pt x="398" y="558"/>
                  </a:cubicBezTo>
                  <a:cubicBezTo>
                    <a:pt x="379" y="547"/>
                    <a:pt x="364" y="533"/>
                    <a:pt x="352" y="517"/>
                  </a:cubicBezTo>
                  <a:cubicBezTo>
                    <a:pt x="359" y="520"/>
                    <a:pt x="366" y="521"/>
                    <a:pt x="373" y="522"/>
                  </a:cubicBezTo>
                  <a:cubicBezTo>
                    <a:pt x="374" y="523"/>
                    <a:pt x="375" y="524"/>
                    <a:pt x="376" y="525"/>
                  </a:cubicBezTo>
                  <a:cubicBezTo>
                    <a:pt x="374" y="531"/>
                    <a:pt x="376" y="537"/>
                    <a:pt x="382" y="541"/>
                  </a:cubicBezTo>
                  <a:cubicBezTo>
                    <a:pt x="389" y="546"/>
                    <a:pt x="401" y="544"/>
                    <a:pt x="406" y="536"/>
                  </a:cubicBezTo>
                  <a:cubicBezTo>
                    <a:pt x="407" y="536"/>
                    <a:pt x="407" y="536"/>
                    <a:pt x="407" y="535"/>
                  </a:cubicBezTo>
                  <a:cubicBezTo>
                    <a:pt x="407" y="536"/>
                    <a:pt x="407" y="536"/>
                    <a:pt x="407" y="536"/>
                  </a:cubicBezTo>
                  <a:cubicBezTo>
                    <a:pt x="408" y="537"/>
                    <a:pt x="408" y="538"/>
                    <a:pt x="409" y="539"/>
                  </a:cubicBezTo>
                  <a:cubicBezTo>
                    <a:pt x="409" y="540"/>
                    <a:pt x="410" y="541"/>
                    <a:pt x="411" y="542"/>
                  </a:cubicBezTo>
                  <a:cubicBezTo>
                    <a:pt x="412" y="543"/>
                    <a:pt x="414" y="545"/>
                    <a:pt x="415" y="546"/>
                  </a:cubicBezTo>
                  <a:cubicBezTo>
                    <a:pt x="414" y="547"/>
                    <a:pt x="413" y="548"/>
                    <a:pt x="412" y="549"/>
                  </a:cubicBezTo>
                  <a:cubicBezTo>
                    <a:pt x="411" y="550"/>
                    <a:pt x="409" y="551"/>
                    <a:pt x="407" y="552"/>
                  </a:cubicBezTo>
                  <a:close/>
                  <a:moveTo>
                    <a:pt x="427" y="534"/>
                  </a:moveTo>
                  <a:cubicBezTo>
                    <a:pt x="424" y="537"/>
                    <a:pt x="421" y="540"/>
                    <a:pt x="418" y="543"/>
                  </a:cubicBezTo>
                  <a:cubicBezTo>
                    <a:pt x="417" y="541"/>
                    <a:pt x="416" y="540"/>
                    <a:pt x="414" y="539"/>
                  </a:cubicBezTo>
                  <a:cubicBezTo>
                    <a:pt x="413" y="538"/>
                    <a:pt x="412" y="537"/>
                    <a:pt x="412" y="536"/>
                  </a:cubicBezTo>
                  <a:cubicBezTo>
                    <a:pt x="411" y="536"/>
                    <a:pt x="411" y="535"/>
                    <a:pt x="410" y="535"/>
                  </a:cubicBezTo>
                  <a:cubicBezTo>
                    <a:pt x="410" y="535"/>
                    <a:pt x="409" y="535"/>
                    <a:pt x="409" y="535"/>
                  </a:cubicBezTo>
                  <a:cubicBezTo>
                    <a:pt x="408" y="534"/>
                    <a:pt x="408" y="534"/>
                    <a:pt x="407" y="535"/>
                  </a:cubicBezTo>
                  <a:cubicBezTo>
                    <a:pt x="414" y="524"/>
                    <a:pt x="403" y="516"/>
                    <a:pt x="393" y="515"/>
                  </a:cubicBezTo>
                  <a:cubicBezTo>
                    <a:pt x="377" y="495"/>
                    <a:pt x="359" y="476"/>
                    <a:pt x="342" y="456"/>
                  </a:cubicBezTo>
                  <a:cubicBezTo>
                    <a:pt x="344" y="457"/>
                    <a:pt x="346" y="457"/>
                    <a:pt x="348" y="457"/>
                  </a:cubicBezTo>
                  <a:cubicBezTo>
                    <a:pt x="349" y="457"/>
                    <a:pt x="350" y="456"/>
                    <a:pt x="351" y="456"/>
                  </a:cubicBezTo>
                  <a:cubicBezTo>
                    <a:pt x="378" y="481"/>
                    <a:pt x="404" y="505"/>
                    <a:pt x="427" y="534"/>
                  </a:cubicBezTo>
                  <a:close/>
                  <a:moveTo>
                    <a:pt x="342" y="435"/>
                  </a:moveTo>
                  <a:cubicBezTo>
                    <a:pt x="310" y="457"/>
                    <a:pt x="257" y="444"/>
                    <a:pt x="232" y="418"/>
                  </a:cubicBezTo>
                  <a:cubicBezTo>
                    <a:pt x="214" y="400"/>
                    <a:pt x="207" y="377"/>
                    <a:pt x="211" y="355"/>
                  </a:cubicBezTo>
                  <a:cubicBezTo>
                    <a:pt x="211" y="355"/>
                    <a:pt x="211" y="355"/>
                    <a:pt x="211" y="355"/>
                  </a:cubicBezTo>
                  <a:cubicBezTo>
                    <a:pt x="211" y="355"/>
                    <a:pt x="211" y="354"/>
                    <a:pt x="211" y="354"/>
                  </a:cubicBezTo>
                  <a:cubicBezTo>
                    <a:pt x="211" y="354"/>
                    <a:pt x="211" y="353"/>
                    <a:pt x="212" y="353"/>
                  </a:cubicBezTo>
                  <a:cubicBezTo>
                    <a:pt x="219" y="353"/>
                    <a:pt x="241" y="357"/>
                    <a:pt x="240" y="356"/>
                  </a:cubicBezTo>
                  <a:cubicBezTo>
                    <a:pt x="248" y="358"/>
                    <a:pt x="255" y="360"/>
                    <a:pt x="262" y="363"/>
                  </a:cubicBezTo>
                  <a:cubicBezTo>
                    <a:pt x="263" y="363"/>
                    <a:pt x="264" y="362"/>
                    <a:pt x="265" y="361"/>
                  </a:cubicBezTo>
                  <a:cubicBezTo>
                    <a:pt x="270" y="345"/>
                    <a:pt x="278" y="336"/>
                    <a:pt x="289" y="331"/>
                  </a:cubicBezTo>
                  <a:cubicBezTo>
                    <a:pt x="288" y="332"/>
                    <a:pt x="286" y="334"/>
                    <a:pt x="284" y="337"/>
                  </a:cubicBezTo>
                  <a:cubicBezTo>
                    <a:pt x="278" y="345"/>
                    <a:pt x="273" y="355"/>
                    <a:pt x="272" y="365"/>
                  </a:cubicBezTo>
                  <a:cubicBezTo>
                    <a:pt x="272" y="366"/>
                    <a:pt x="273" y="367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89" y="381"/>
                    <a:pt x="310" y="392"/>
                    <a:pt x="330" y="394"/>
                  </a:cubicBezTo>
                  <a:cubicBezTo>
                    <a:pt x="330" y="394"/>
                    <a:pt x="330" y="394"/>
                    <a:pt x="331" y="394"/>
                  </a:cubicBezTo>
                  <a:cubicBezTo>
                    <a:pt x="331" y="394"/>
                    <a:pt x="332" y="394"/>
                    <a:pt x="332" y="394"/>
                  </a:cubicBezTo>
                  <a:cubicBezTo>
                    <a:pt x="341" y="390"/>
                    <a:pt x="347" y="384"/>
                    <a:pt x="352" y="377"/>
                  </a:cubicBezTo>
                  <a:cubicBezTo>
                    <a:pt x="349" y="384"/>
                    <a:pt x="346" y="391"/>
                    <a:pt x="341" y="397"/>
                  </a:cubicBezTo>
                  <a:cubicBezTo>
                    <a:pt x="340" y="398"/>
                    <a:pt x="342" y="400"/>
                    <a:pt x="343" y="399"/>
                  </a:cubicBezTo>
                  <a:cubicBezTo>
                    <a:pt x="343" y="399"/>
                    <a:pt x="343" y="399"/>
                    <a:pt x="343" y="399"/>
                  </a:cubicBezTo>
                  <a:cubicBezTo>
                    <a:pt x="343" y="399"/>
                    <a:pt x="344" y="399"/>
                    <a:pt x="344" y="399"/>
                  </a:cubicBezTo>
                  <a:cubicBezTo>
                    <a:pt x="348" y="399"/>
                    <a:pt x="352" y="401"/>
                    <a:pt x="355" y="404"/>
                  </a:cubicBezTo>
                  <a:cubicBezTo>
                    <a:pt x="358" y="406"/>
                    <a:pt x="360" y="409"/>
                    <a:pt x="362" y="412"/>
                  </a:cubicBezTo>
                  <a:cubicBezTo>
                    <a:pt x="358" y="421"/>
                    <a:pt x="351" y="429"/>
                    <a:pt x="342" y="435"/>
                  </a:cubicBezTo>
                  <a:close/>
                  <a:moveTo>
                    <a:pt x="405" y="486"/>
                  </a:moveTo>
                  <a:cubicBezTo>
                    <a:pt x="405" y="486"/>
                    <a:pt x="405" y="486"/>
                    <a:pt x="405" y="486"/>
                  </a:cubicBezTo>
                  <a:cubicBezTo>
                    <a:pt x="391" y="471"/>
                    <a:pt x="375" y="457"/>
                    <a:pt x="359" y="445"/>
                  </a:cubicBezTo>
                  <a:cubicBezTo>
                    <a:pt x="358" y="445"/>
                    <a:pt x="358" y="445"/>
                    <a:pt x="358" y="445"/>
                  </a:cubicBezTo>
                  <a:cubicBezTo>
                    <a:pt x="358" y="441"/>
                    <a:pt x="358" y="436"/>
                    <a:pt x="355" y="434"/>
                  </a:cubicBezTo>
                  <a:cubicBezTo>
                    <a:pt x="357" y="432"/>
                    <a:pt x="359" y="430"/>
                    <a:pt x="361" y="428"/>
                  </a:cubicBezTo>
                  <a:cubicBezTo>
                    <a:pt x="390" y="455"/>
                    <a:pt x="417" y="484"/>
                    <a:pt x="442" y="516"/>
                  </a:cubicBezTo>
                  <a:cubicBezTo>
                    <a:pt x="428" y="513"/>
                    <a:pt x="417" y="496"/>
                    <a:pt x="405" y="486"/>
                  </a:cubicBezTo>
                  <a:close/>
                  <a:moveTo>
                    <a:pt x="461" y="509"/>
                  </a:moveTo>
                  <a:cubicBezTo>
                    <a:pt x="460" y="509"/>
                    <a:pt x="460" y="510"/>
                    <a:pt x="459" y="510"/>
                  </a:cubicBezTo>
                  <a:cubicBezTo>
                    <a:pt x="448" y="492"/>
                    <a:pt x="437" y="474"/>
                    <a:pt x="421" y="460"/>
                  </a:cubicBezTo>
                  <a:cubicBezTo>
                    <a:pt x="404" y="445"/>
                    <a:pt x="386" y="432"/>
                    <a:pt x="367" y="420"/>
                  </a:cubicBezTo>
                  <a:cubicBezTo>
                    <a:pt x="366" y="419"/>
                    <a:pt x="365" y="420"/>
                    <a:pt x="366" y="421"/>
                  </a:cubicBezTo>
                  <a:cubicBezTo>
                    <a:pt x="383" y="435"/>
                    <a:pt x="400" y="447"/>
                    <a:pt x="416" y="461"/>
                  </a:cubicBezTo>
                  <a:cubicBezTo>
                    <a:pt x="432" y="476"/>
                    <a:pt x="444" y="494"/>
                    <a:pt x="456" y="512"/>
                  </a:cubicBezTo>
                  <a:cubicBezTo>
                    <a:pt x="452" y="515"/>
                    <a:pt x="449" y="516"/>
                    <a:pt x="445" y="516"/>
                  </a:cubicBezTo>
                  <a:cubicBezTo>
                    <a:pt x="423" y="482"/>
                    <a:pt x="394" y="451"/>
                    <a:pt x="362" y="425"/>
                  </a:cubicBezTo>
                  <a:cubicBezTo>
                    <a:pt x="365" y="421"/>
                    <a:pt x="368" y="416"/>
                    <a:pt x="370" y="411"/>
                  </a:cubicBezTo>
                  <a:cubicBezTo>
                    <a:pt x="413" y="430"/>
                    <a:pt x="444" y="457"/>
                    <a:pt x="471" y="495"/>
                  </a:cubicBezTo>
                  <a:cubicBezTo>
                    <a:pt x="469" y="500"/>
                    <a:pt x="466" y="504"/>
                    <a:pt x="461" y="509"/>
                  </a:cubicBezTo>
                  <a:close/>
                  <a:moveTo>
                    <a:pt x="473" y="490"/>
                  </a:moveTo>
                  <a:cubicBezTo>
                    <a:pt x="451" y="452"/>
                    <a:pt x="412" y="423"/>
                    <a:pt x="371" y="408"/>
                  </a:cubicBezTo>
                  <a:cubicBezTo>
                    <a:pt x="372" y="407"/>
                    <a:pt x="372" y="405"/>
                    <a:pt x="373" y="403"/>
                  </a:cubicBezTo>
                  <a:cubicBezTo>
                    <a:pt x="389" y="409"/>
                    <a:pt x="417" y="423"/>
                    <a:pt x="440" y="439"/>
                  </a:cubicBezTo>
                  <a:cubicBezTo>
                    <a:pt x="440" y="440"/>
                    <a:pt x="440" y="440"/>
                    <a:pt x="440" y="441"/>
                  </a:cubicBezTo>
                  <a:cubicBezTo>
                    <a:pt x="442" y="441"/>
                    <a:pt x="443" y="442"/>
                    <a:pt x="445" y="443"/>
                  </a:cubicBezTo>
                  <a:cubicBezTo>
                    <a:pt x="463" y="457"/>
                    <a:pt x="476" y="474"/>
                    <a:pt x="473" y="490"/>
                  </a:cubicBezTo>
                  <a:close/>
                  <a:moveTo>
                    <a:pt x="493" y="483"/>
                  </a:moveTo>
                  <a:cubicBezTo>
                    <a:pt x="487" y="483"/>
                    <a:pt x="483" y="471"/>
                    <a:pt x="479" y="466"/>
                  </a:cubicBezTo>
                  <a:cubicBezTo>
                    <a:pt x="470" y="456"/>
                    <a:pt x="460" y="448"/>
                    <a:pt x="448" y="442"/>
                  </a:cubicBezTo>
                  <a:cubicBezTo>
                    <a:pt x="427" y="423"/>
                    <a:pt x="400" y="410"/>
                    <a:pt x="373" y="400"/>
                  </a:cubicBezTo>
                  <a:cubicBezTo>
                    <a:pt x="374" y="395"/>
                    <a:pt x="375" y="389"/>
                    <a:pt x="375" y="384"/>
                  </a:cubicBezTo>
                  <a:cubicBezTo>
                    <a:pt x="417" y="409"/>
                    <a:pt x="469" y="436"/>
                    <a:pt x="496" y="478"/>
                  </a:cubicBezTo>
                  <a:cubicBezTo>
                    <a:pt x="496" y="479"/>
                    <a:pt x="497" y="478"/>
                    <a:pt x="497" y="478"/>
                  </a:cubicBezTo>
                  <a:cubicBezTo>
                    <a:pt x="475" y="432"/>
                    <a:pt x="417" y="405"/>
                    <a:pt x="375" y="381"/>
                  </a:cubicBezTo>
                  <a:cubicBezTo>
                    <a:pt x="375" y="381"/>
                    <a:pt x="375" y="381"/>
                    <a:pt x="375" y="381"/>
                  </a:cubicBezTo>
                  <a:cubicBezTo>
                    <a:pt x="375" y="378"/>
                    <a:pt x="374" y="375"/>
                    <a:pt x="374" y="372"/>
                  </a:cubicBezTo>
                  <a:cubicBezTo>
                    <a:pt x="416" y="409"/>
                    <a:pt x="487" y="410"/>
                    <a:pt x="513" y="466"/>
                  </a:cubicBezTo>
                  <a:cubicBezTo>
                    <a:pt x="507" y="473"/>
                    <a:pt x="499" y="483"/>
                    <a:pt x="493" y="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" name="Freeform 109"/>
            <p:cNvSpPr>
              <a:spLocks/>
            </p:cNvSpPr>
            <p:nvPr/>
          </p:nvSpPr>
          <p:spPr bwMode="auto">
            <a:xfrm>
              <a:off x="5264150" y="2195513"/>
              <a:ext cx="225425" cy="239713"/>
            </a:xfrm>
            <a:custGeom>
              <a:avLst/>
              <a:gdLst>
                <a:gd name="T0" fmla="*/ 55 w 60"/>
                <a:gd name="T1" fmla="*/ 3 h 64"/>
                <a:gd name="T2" fmla="*/ 16 w 60"/>
                <a:gd name="T3" fmla="*/ 29 h 64"/>
                <a:gd name="T4" fmla="*/ 14 w 60"/>
                <a:gd name="T5" fmla="*/ 64 h 64"/>
                <a:gd name="T6" fmla="*/ 16 w 60"/>
                <a:gd name="T7" fmla="*/ 62 h 64"/>
                <a:gd name="T8" fmla="*/ 18 w 60"/>
                <a:gd name="T9" fmla="*/ 47 h 64"/>
                <a:gd name="T10" fmla="*/ 26 w 60"/>
                <a:gd name="T11" fmla="*/ 32 h 64"/>
                <a:gd name="T12" fmla="*/ 55 w 60"/>
                <a:gd name="T13" fmla="*/ 11 h 64"/>
                <a:gd name="T14" fmla="*/ 55 w 60"/>
                <a:gd name="T15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4">
                  <a:moveTo>
                    <a:pt x="55" y="3"/>
                  </a:moveTo>
                  <a:cubicBezTo>
                    <a:pt x="38" y="0"/>
                    <a:pt x="24" y="16"/>
                    <a:pt x="16" y="29"/>
                  </a:cubicBezTo>
                  <a:cubicBezTo>
                    <a:pt x="12" y="37"/>
                    <a:pt x="0" y="59"/>
                    <a:pt x="14" y="64"/>
                  </a:cubicBezTo>
                  <a:cubicBezTo>
                    <a:pt x="15" y="64"/>
                    <a:pt x="16" y="63"/>
                    <a:pt x="16" y="62"/>
                  </a:cubicBezTo>
                  <a:cubicBezTo>
                    <a:pt x="17" y="57"/>
                    <a:pt x="16" y="52"/>
                    <a:pt x="18" y="47"/>
                  </a:cubicBezTo>
                  <a:cubicBezTo>
                    <a:pt x="20" y="42"/>
                    <a:pt x="23" y="37"/>
                    <a:pt x="26" y="32"/>
                  </a:cubicBezTo>
                  <a:cubicBezTo>
                    <a:pt x="34" y="20"/>
                    <a:pt x="42" y="15"/>
                    <a:pt x="55" y="11"/>
                  </a:cubicBezTo>
                  <a:cubicBezTo>
                    <a:pt x="59" y="9"/>
                    <a:pt x="60" y="4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" name="Freeform 110"/>
            <p:cNvSpPr>
              <a:spLocks/>
            </p:cNvSpPr>
            <p:nvPr/>
          </p:nvSpPr>
          <p:spPr bwMode="auto">
            <a:xfrm>
              <a:off x="5883275" y="3417888"/>
              <a:ext cx="123825" cy="82550"/>
            </a:xfrm>
            <a:custGeom>
              <a:avLst/>
              <a:gdLst>
                <a:gd name="T0" fmla="*/ 21 w 33"/>
                <a:gd name="T1" fmla="*/ 3 h 22"/>
                <a:gd name="T2" fmla="*/ 1 w 33"/>
                <a:gd name="T3" fmla="*/ 8 h 22"/>
                <a:gd name="T4" fmla="*/ 5 w 33"/>
                <a:gd name="T5" fmla="*/ 12 h 22"/>
                <a:gd name="T6" fmla="*/ 19 w 33"/>
                <a:gd name="T7" fmla="*/ 9 h 22"/>
                <a:gd name="T8" fmla="*/ 25 w 33"/>
                <a:gd name="T9" fmla="*/ 20 h 22"/>
                <a:gd name="T10" fmla="*/ 29 w 33"/>
                <a:gd name="T11" fmla="*/ 20 h 22"/>
                <a:gd name="T12" fmla="*/ 21 w 33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2">
                  <a:moveTo>
                    <a:pt x="21" y="3"/>
                  </a:moveTo>
                  <a:cubicBezTo>
                    <a:pt x="14" y="0"/>
                    <a:pt x="6" y="2"/>
                    <a:pt x="1" y="8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8" y="8"/>
                    <a:pt x="14" y="6"/>
                    <a:pt x="19" y="9"/>
                  </a:cubicBezTo>
                  <a:cubicBezTo>
                    <a:pt x="24" y="12"/>
                    <a:pt x="23" y="16"/>
                    <a:pt x="25" y="20"/>
                  </a:cubicBezTo>
                  <a:cubicBezTo>
                    <a:pt x="26" y="22"/>
                    <a:pt x="28" y="22"/>
                    <a:pt x="29" y="20"/>
                  </a:cubicBezTo>
                  <a:cubicBezTo>
                    <a:pt x="33" y="15"/>
                    <a:pt x="26" y="6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" name="Freeform 111"/>
            <p:cNvSpPr>
              <a:spLocks/>
            </p:cNvSpPr>
            <p:nvPr/>
          </p:nvSpPr>
          <p:spPr bwMode="auto">
            <a:xfrm>
              <a:off x="6145213" y="3527425"/>
              <a:ext cx="134937" cy="77788"/>
            </a:xfrm>
            <a:custGeom>
              <a:avLst/>
              <a:gdLst>
                <a:gd name="T0" fmla="*/ 22 w 36"/>
                <a:gd name="T1" fmla="*/ 3 h 21"/>
                <a:gd name="T2" fmla="*/ 2 w 36"/>
                <a:gd name="T3" fmla="*/ 9 h 21"/>
                <a:gd name="T4" fmla="*/ 5 w 36"/>
                <a:gd name="T5" fmla="*/ 12 h 21"/>
                <a:gd name="T6" fmla="*/ 21 w 36"/>
                <a:gd name="T7" fmla="*/ 9 h 21"/>
                <a:gd name="T8" fmla="*/ 29 w 36"/>
                <a:gd name="T9" fmla="*/ 20 h 21"/>
                <a:gd name="T10" fmla="*/ 33 w 36"/>
                <a:gd name="T11" fmla="*/ 19 h 21"/>
                <a:gd name="T12" fmla="*/ 22 w 36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1">
                  <a:moveTo>
                    <a:pt x="22" y="3"/>
                  </a:moveTo>
                  <a:cubicBezTo>
                    <a:pt x="15" y="0"/>
                    <a:pt x="7" y="3"/>
                    <a:pt x="2" y="9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9" y="8"/>
                    <a:pt x="16" y="6"/>
                    <a:pt x="21" y="9"/>
                  </a:cubicBezTo>
                  <a:cubicBezTo>
                    <a:pt x="26" y="12"/>
                    <a:pt x="26" y="16"/>
                    <a:pt x="29" y="20"/>
                  </a:cubicBezTo>
                  <a:cubicBezTo>
                    <a:pt x="30" y="21"/>
                    <a:pt x="32" y="21"/>
                    <a:pt x="33" y="19"/>
                  </a:cubicBezTo>
                  <a:cubicBezTo>
                    <a:pt x="36" y="13"/>
                    <a:pt x="28" y="5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" name="Freeform 112"/>
            <p:cNvSpPr>
              <a:spLocks/>
            </p:cNvSpPr>
            <p:nvPr/>
          </p:nvSpPr>
          <p:spPr bwMode="auto">
            <a:xfrm>
              <a:off x="5995988" y="3511550"/>
              <a:ext cx="66675" cy="79375"/>
            </a:xfrm>
            <a:custGeom>
              <a:avLst/>
              <a:gdLst>
                <a:gd name="T0" fmla="*/ 15 w 18"/>
                <a:gd name="T1" fmla="*/ 14 h 21"/>
                <a:gd name="T2" fmla="*/ 10 w 18"/>
                <a:gd name="T3" fmla="*/ 15 h 21"/>
                <a:gd name="T4" fmla="*/ 7 w 18"/>
                <a:gd name="T5" fmla="*/ 12 h 21"/>
                <a:gd name="T6" fmla="*/ 15 w 18"/>
                <a:gd name="T7" fmla="*/ 7 h 21"/>
                <a:gd name="T8" fmla="*/ 16 w 18"/>
                <a:gd name="T9" fmla="*/ 4 h 21"/>
                <a:gd name="T10" fmla="*/ 2 w 18"/>
                <a:gd name="T11" fmla="*/ 14 h 21"/>
                <a:gd name="T12" fmla="*/ 9 w 18"/>
                <a:gd name="T13" fmla="*/ 20 h 21"/>
                <a:gd name="T14" fmla="*/ 17 w 18"/>
                <a:gd name="T15" fmla="*/ 16 h 21"/>
                <a:gd name="T16" fmla="*/ 15 w 18"/>
                <a:gd name="T1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1">
                  <a:moveTo>
                    <a:pt x="15" y="14"/>
                  </a:moveTo>
                  <a:cubicBezTo>
                    <a:pt x="13" y="14"/>
                    <a:pt x="12" y="15"/>
                    <a:pt x="10" y="15"/>
                  </a:cubicBezTo>
                  <a:cubicBezTo>
                    <a:pt x="9" y="15"/>
                    <a:pt x="8" y="14"/>
                    <a:pt x="7" y="12"/>
                  </a:cubicBezTo>
                  <a:cubicBezTo>
                    <a:pt x="6" y="9"/>
                    <a:pt x="12" y="6"/>
                    <a:pt x="15" y="7"/>
                  </a:cubicBezTo>
                  <a:cubicBezTo>
                    <a:pt x="17" y="8"/>
                    <a:pt x="18" y="5"/>
                    <a:pt x="16" y="4"/>
                  </a:cubicBezTo>
                  <a:cubicBezTo>
                    <a:pt x="10" y="0"/>
                    <a:pt x="0" y="6"/>
                    <a:pt x="2" y="14"/>
                  </a:cubicBezTo>
                  <a:cubicBezTo>
                    <a:pt x="3" y="17"/>
                    <a:pt x="6" y="20"/>
                    <a:pt x="9" y="20"/>
                  </a:cubicBezTo>
                  <a:cubicBezTo>
                    <a:pt x="13" y="21"/>
                    <a:pt x="17" y="20"/>
                    <a:pt x="17" y="16"/>
                  </a:cubicBezTo>
                  <a:cubicBezTo>
                    <a:pt x="18" y="15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" name="Freeform 113"/>
            <p:cNvSpPr>
              <a:spLocks/>
            </p:cNvSpPr>
            <p:nvPr/>
          </p:nvSpPr>
          <p:spPr bwMode="auto">
            <a:xfrm>
              <a:off x="6003925" y="3621088"/>
              <a:ext cx="100012" cy="44450"/>
            </a:xfrm>
            <a:custGeom>
              <a:avLst/>
              <a:gdLst>
                <a:gd name="T0" fmla="*/ 26 w 27"/>
                <a:gd name="T1" fmla="*/ 3 h 12"/>
                <a:gd name="T2" fmla="*/ 15 w 27"/>
                <a:gd name="T3" fmla="*/ 4 h 12"/>
                <a:gd name="T4" fmla="*/ 3 w 27"/>
                <a:gd name="T5" fmla="*/ 1 h 12"/>
                <a:gd name="T6" fmla="*/ 1 w 27"/>
                <a:gd name="T7" fmla="*/ 3 h 12"/>
                <a:gd name="T8" fmla="*/ 27 w 27"/>
                <a:gd name="T9" fmla="*/ 5 h 12"/>
                <a:gd name="T10" fmla="*/ 26 w 2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">
                  <a:moveTo>
                    <a:pt x="26" y="3"/>
                  </a:moveTo>
                  <a:cubicBezTo>
                    <a:pt x="22" y="3"/>
                    <a:pt x="19" y="4"/>
                    <a:pt x="15" y="4"/>
                  </a:cubicBezTo>
                  <a:cubicBezTo>
                    <a:pt x="10" y="4"/>
                    <a:pt x="7" y="3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6" y="9"/>
                    <a:pt x="21" y="12"/>
                    <a:pt x="27" y="5"/>
                  </a:cubicBezTo>
                  <a:cubicBezTo>
                    <a:pt x="27" y="4"/>
                    <a:pt x="27" y="3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4178373-7EC9-412C-A1AF-36DFF00A3E44}"/>
              </a:ext>
            </a:extLst>
          </p:cNvPr>
          <p:cNvSpPr txBox="1"/>
          <p:nvPr/>
        </p:nvSpPr>
        <p:spPr>
          <a:xfrm>
            <a:off x="4090114" y="2096615"/>
            <a:ext cx="7963978" cy="193897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>
                      <a:lumMod val="85000"/>
                      <a:lumOff val="15000"/>
                      <a:alpha val="69000"/>
                    </a:schemeClr>
                  </a:outerShdw>
                </a:effectLst>
                <a:latin typeface="+mj-lt"/>
                <a:ea typeface="迷你简蝶语" panose="02010604000101010101" pitchFamily="2" charset="-122"/>
              </a:rPr>
              <a:t>2. CẤU TRÚC </a:t>
            </a:r>
          </a:p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>
                      <a:lumMod val="85000"/>
                      <a:lumOff val="15000"/>
                      <a:alpha val="69000"/>
                    </a:schemeClr>
                  </a:outerShdw>
                </a:effectLst>
                <a:latin typeface="+mj-lt"/>
                <a:ea typeface="迷你简蝶语" panose="02010604000101010101" pitchFamily="2" charset="-122"/>
              </a:rPr>
              <a:t>RẼ NHÁNH DẠNG THIẾU</a:t>
            </a:r>
            <a:endParaRPr lang="zh-CN" altLang="en-US" sz="6000" b="1" dirty="0">
              <a:solidFill>
                <a:schemeClr val="bg1"/>
              </a:solidFill>
              <a:effectLst>
                <a:outerShdw dist="38100" dir="2700000" algn="tl" rotWithShape="0">
                  <a:schemeClr val="tx1">
                    <a:lumMod val="85000"/>
                    <a:lumOff val="15000"/>
                    <a:alpha val="69000"/>
                  </a:schemeClr>
                </a:outerShdw>
              </a:effectLst>
              <a:latin typeface="+mj-lt"/>
              <a:ea typeface="迷你简蝶语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13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0508 0.036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80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148E-6 L 0.03867 -4.0148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9519E-6 L -0.03894 1.9519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13E-7 -4.07407E-6 L -0.03022 -4.07407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9519E-6 L 0.04805 0.0018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9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31E-7 -4.21965E-6 C -0.01016 -0.00115 -0.02032 -0.00161 -0.03035 -0.00346 C -0.04455 -0.00601 -0.05888 -0.01641 -0.07295 -0.0215 C -0.08532 -0.03607 -0.10147 -0.04185 -0.11554 -0.05017 C -0.12414 -0.05526 -0.13143 -0.06335 -0.1399 -0.06797 C -0.14198 -0.07028 -0.14381 -0.07329 -0.14602 -0.07514 C -0.14784 -0.07676 -0.15019 -0.07699 -0.15201 -0.07884 C -0.15371 -0.08069 -0.15449 -0.08439 -0.15618 -0.08601 C -0.1778 -0.10497 -0.15983 -0.08254 -0.17637 -0.10034 C -0.17793 -0.10196 -0.19083 -0.11745 -0.19461 -0.12208 C -0.19669 -0.12439 -0.20073 -0.12924 -0.20073 -0.12901 C -0.21232 -0.16046 -0.19682 -0.1237 -0.21089 -0.14358 C -0.21284 -0.14635 -0.21337 -0.15121 -0.21493 -0.15445 C -0.21675 -0.15838 -0.21923 -0.16138 -0.22105 -0.16531 C -0.22405 -0.17202 -0.22639 -0.17965 -0.22913 -0.18682 C -0.23147 -0.19306 -0.23017 -0.203 -0.23316 -0.20832 C -0.23447 -0.21086 -0.2359 -0.21317 -0.2372 -0.21572 C -0.24137 -0.25179 -0.23225 -0.29618 -0.24736 -0.32323 C -0.24801 -0.3267 -0.24801 -0.33133 -0.24945 -0.3341 C -0.25088 -0.33641 -0.25362 -0.33572 -0.25544 -0.3378 C -0.25974 -0.34196 -0.26365 -0.34728 -0.26768 -0.35213 C -0.29426 -0.38335 -0.25466 -0.33826 -0.27993 -0.363 C -0.28423 -0.36716 -0.28735 -0.37549 -0.29217 -0.37734 C -0.29764 -0.37942 -0.30285 -0.38312 -0.30832 -0.3845 C -0.31575 -0.38635 -0.32317 -0.38635 -0.3306 -0.3882 C -0.33477 -0.38913 -0.3388 -0.39052 -0.34284 -0.39167 C -0.34558 -0.39422 -0.34818 -0.39699 -0.35092 -0.39907 C -0.35287 -0.40069 -0.35509 -0.40092 -0.35704 -0.40254 C -0.36225 -0.40716 -0.36889 -0.41734 -0.37319 -0.42427 C -0.37749 -0.43098 -0.3814 -0.43861 -0.38544 -0.44578 C -0.38752 -0.44948 -0.38935 -0.45294 -0.39143 -0.45664 C -0.39286 -0.45919 -0.3956 -0.46381 -0.3956 -0.46358 C -0.3969 -0.47098 -0.39833 -0.47815 -0.39964 -0.48531 C -0.4012 -0.49364 -0.40771 -0.50705 -0.40771 -0.50682 C -0.40901 -0.51422 -0.41045 -0.52138 -0.41175 -0.52855 C -0.41917 -0.56786 -0.41032 -0.60485 -0.42803 -0.6363 C -0.43272 -0.66219 -0.42595 -0.63098 -0.43611 -0.6578 C -0.43728 -0.66104 -0.43715 -0.6652 -0.43806 -0.66867 C -0.4391 -0.6726 -0.4408 -0.67583 -0.44223 -0.67953 C -0.44445 -0.69202 -0.44262 -0.68786 -0.44627 -0.69387 " pathEditMode="relative" rAng="0" ptsTypes="fffffffffffffffffffffffffffffffffffffffA">
                                      <p:cBhvr>
                                        <p:cTn id="54" dur="20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13" y="-3468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" grpId="0" animBg="1"/>
      <p:bldP spid="1061" grpId="1" animBg="1"/>
      <p:bldP spid="1059" grpId="0" animBg="1"/>
      <p:bldP spid="1059" grpId="1" animBg="1"/>
      <p:bldP spid="1060" grpId="0" animBg="1"/>
      <p:bldP spid="1060" grpId="1" animBg="1"/>
      <p:bldP spid="103" grpId="0" animBg="1"/>
      <p:bldP spid="103" grpId="1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813D6B8-5C97-4A57-B57F-598D52D1659B}"/>
              </a:ext>
            </a:extLst>
          </p:cNvPr>
          <p:cNvSpPr txBox="1"/>
          <p:nvPr/>
        </p:nvSpPr>
        <p:spPr>
          <a:xfrm>
            <a:off x="1597558" y="5164952"/>
            <a:ext cx="3303682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   </a:t>
            </a:r>
            <a:r>
              <a:rPr lang="es-ES" sz="2400" b="1" dirty="0" err="1"/>
              <a:t>Nếu</a:t>
            </a:r>
            <a:r>
              <a:rPr lang="es-ES" sz="2400" dirty="0"/>
              <a:t> y </a:t>
            </a:r>
            <a:r>
              <a:rPr lang="es-ES" sz="2400" dirty="0" err="1"/>
              <a:t>chia</a:t>
            </a:r>
            <a:r>
              <a:rPr lang="es-ES" sz="2400" dirty="0"/>
              <a:t> </a:t>
            </a:r>
            <a:r>
              <a:rPr lang="es-ES" sz="2400" dirty="0" err="1"/>
              <a:t>hết</a:t>
            </a:r>
            <a:r>
              <a:rPr lang="es-ES" sz="2400" dirty="0"/>
              <a:t> cho 9 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7BA663-E849-4F26-A48C-DDC071B341A4}"/>
              </a:ext>
            </a:extLst>
          </p:cNvPr>
          <p:cNvSpPr txBox="1"/>
          <p:nvPr/>
        </p:nvSpPr>
        <p:spPr>
          <a:xfrm>
            <a:off x="1593364" y="2703922"/>
            <a:ext cx="2891750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Nếu</a:t>
            </a:r>
            <a:r>
              <a:rPr lang="en-US" sz="2400" dirty="0"/>
              <a:t> x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705A98-C36B-426E-BE0C-CDC444E2A8A9}"/>
              </a:ext>
            </a:extLst>
          </p:cNvPr>
          <p:cNvSpPr txBox="1"/>
          <p:nvPr/>
        </p:nvSpPr>
        <p:spPr>
          <a:xfrm>
            <a:off x="1597558" y="1641977"/>
            <a:ext cx="1728192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Nếu</a:t>
            </a:r>
            <a:r>
              <a:rPr lang="en-US" sz="2400" dirty="0"/>
              <a:t> a &gt; b 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86ADD7-6B2B-4F21-820C-F0513ADD7333}"/>
              </a:ext>
            </a:extLst>
          </p:cNvPr>
          <p:cNvSpPr txBox="1"/>
          <p:nvPr/>
        </p:nvSpPr>
        <p:spPr>
          <a:xfrm>
            <a:off x="1597558" y="3857545"/>
            <a:ext cx="1512168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Nếu</a:t>
            </a:r>
            <a:r>
              <a:rPr lang="en-US" sz="2400" dirty="0"/>
              <a:t> c &lt; 0 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B1AFF9-2176-46E8-BAE0-CC0523C31077}"/>
              </a:ext>
            </a:extLst>
          </p:cNvPr>
          <p:cNvSpPr txBox="1"/>
          <p:nvPr/>
        </p:nvSpPr>
        <p:spPr>
          <a:xfrm>
            <a:off x="3305932" y="1636643"/>
            <a:ext cx="393245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thì</a:t>
            </a:r>
            <a:r>
              <a:rPr lang="it-IT" sz="2400" dirty="0"/>
              <a:t> in ra a là số lớn nhất.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A6D15C-BFAC-4696-ADCD-D1C269EA982F}"/>
              </a:ext>
            </a:extLst>
          </p:cNvPr>
          <p:cNvSpPr txBox="1"/>
          <p:nvPr/>
        </p:nvSpPr>
        <p:spPr>
          <a:xfrm>
            <a:off x="4910710" y="5164952"/>
            <a:ext cx="7089152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thì</a:t>
            </a:r>
            <a:r>
              <a:rPr lang="en-US" sz="2400" dirty="0"/>
              <a:t> in ra y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9.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D623A9E-31DC-471C-83AE-7743BF376CAC}"/>
              </a:ext>
            </a:extLst>
          </p:cNvPr>
          <p:cNvSpPr txBox="1"/>
          <p:nvPr/>
        </p:nvSpPr>
        <p:spPr>
          <a:xfrm>
            <a:off x="3109726" y="3873234"/>
            <a:ext cx="393245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thì</a:t>
            </a:r>
            <a:r>
              <a:rPr lang="en-US" sz="2400" dirty="0"/>
              <a:t> in ra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.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96E0FB-A0D8-4441-9734-AC0FB922A717}"/>
              </a:ext>
            </a:extLst>
          </p:cNvPr>
          <p:cNvSpPr txBox="1"/>
          <p:nvPr/>
        </p:nvSpPr>
        <p:spPr>
          <a:xfrm>
            <a:off x="4485114" y="2714723"/>
            <a:ext cx="393245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thì</a:t>
            </a:r>
            <a:r>
              <a:rPr lang="en-US" sz="2400" dirty="0"/>
              <a:t> in ra x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chẵn</a:t>
            </a:r>
            <a:r>
              <a:rPr lang="en-US" sz="2400" dirty="0"/>
              <a:t>.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A48572-AD58-4195-8EF8-A5DA4FCC1590}"/>
              </a:ext>
            </a:extLst>
          </p:cNvPr>
          <p:cNvSpPr txBox="1"/>
          <p:nvPr/>
        </p:nvSpPr>
        <p:spPr>
          <a:xfrm>
            <a:off x="1270670" y="188640"/>
            <a:ext cx="6749697" cy="707866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>
                      <a:lumMod val="85000"/>
                      <a:lumOff val="15000"/>
                      <a:alpha val="69000"/>
                    </a:schemeClr>
                  </a:outerShdw>
                </a:effectLst>
                <a:latin typeface="+mj-lt"/>
                <a:ea typeface="迷你简蝶语" panose="02010604000101010101" pitchFamily="2" charset="-122"/>
              </a:rPr>
              <a:t>RẼ NHÁNH DẠNG THIẾU LÀ GÌ?</a:t>
            </a:r>
            <a:endParaRPr lang="zh-CN" altLang="en-US" sz="4000" b="1" dirty="0">
              <a:solidFill>
                <a:schemeClr val="bg1"/>
              </a:solidFill>
              <a:effectLst>
                <a:outerShdw dist="38100" dir="2700000" algn="tl" rotWithShape="0">
                  <a:schemeClr val="tx1">
                    <a:lumMod val="85000"/>
                    <a:lumOff val="15000"/>
                    <a:alpha val="69000"/>
                  </a:schemeClr>
                </a:outerShdw>
              </a:effectLst>
              <a:latin typeface="+mj-lt"/>
              <a:ea typeface="迷你简蝶语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646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0B332F8-D1AD-4AA7-B3AA-7B80B758274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OBpqU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4GmpSEhV4GUpAwAAhgwAACcAAAB1bml2ZXJzYWwvZmxhc2hfcHVibGlzaGluZ19zZXR0aW5ncy54bWzVV9tu2jAYvucpLE+9LGk7ehhKqKYCWrUWUGFbe1WZ2BCrjp3FNpRe7Wn2YHuS/Y6Bgtp16QFpE0LE/+H7z39MeHybCjRhueZKRni3uoMRk7GiXI4j/GXQ3j7CSBsiKRFKsghLhdFxoxJmdii4TvrMGBDVCGCkrmcmwokxWT0IptNplessd1wlrAF8XY1VGmQ500walgeZIDP4MbOMaTxHKAEA31TJuVqjUkEo9EjnilrBEKfgueQuKCLagugEB15sSOKbca6spCdKqBzl42GE3+0duM9CxkM1ecqky4luANGRTZ1Qyp0XRPT5HUMJ4+ME3D2sYTTl1CQR3qs5FJAOHqIU2D504lBOFORAmjl8ygyhxBB/9PYMuzV6QfAkOpMk5fEAOMjFH+Hm4PrTVa91cXba+Xw96HbPBqc970ShE6zjhMG6oRAcUjaP2dJOSIwhcQJ+g86ICM3CYJW0EBspueacO6OhEpD7QgvaKB0y2iEpW6lG/4bLNkjuYjSCQMQswh9zTgRG3BDB46WytkNtuCmq3l6VRIAF7cnQeR/fm/fZiROSa7bq1oKjXc7jxjdlBUUzZZHgNwwZhSB+m8JTwtBqcdAoV2lBhfYxSAsOFiecTRk9LnI6B/yToSswkVrQhF7NBDPewnfL79CQjVQOuIxMoLOBzrXHrz4LOCNa34OShY9b/bPTZuv6tNNsXW65AAmdEBk/ExwKztLMbASfzJBUZqEH6YiJ1awoCuW04JWJrfryMmieWuHL/NbFWIHeYEk2Y+U5hfmrB6XNJmRSDKIbrgIaRpBDSTwmMGJYF1xaVhYwJhIpKWaIxLDWtBvrCVdWA8UPsIfWL/fQ6yMui9MYVhtYzCnLS0Hu7O69r+0fHB59qFeDXz9+bj+pNF/4PUGcOb/xT55c+cu1/3AbhoHb0o8vbZPbf3Nn9y5aX8vktdO6HJQqaatfCq5bRqr7uYzUhX/J9FZeMKVcgKU09kMGa0nwlBtG37LFXtAmr3q3+x7bTJtsMObXjMZ/E7I/La+Ja/fCMHj04uo4KZc8hUS4lbi87Tb2aztw03yUVakA2vp/h0blN1BLAwQUAAIACADgaalIyxrbhK8CAABVCgAAIQAAAHVuaXZlcnNhbC9mbGFzaF9za2luX3NldHRpbmdzLnhtbJVWUU/bMBB+36+ounfCpg02yVSC0klIbKCBeHeSa2LVsSP7UtZ/P9uxid02NNRCqr/7vvP5fHeF6A0Ti0+zGSkkl+oJEJmotEUCNmPl1TzvEKU4K6RAEHgmpGoony8+/3IfkjnmKZXcgpqqWdMChmMu3WeKxJ/x/dKuMUEhm5aK3b2s5FlOi02lZCfKk6HVuxYUZ2JjmOc/L5er0QM403iH0CQxrX7YNU3SKtAabEgXK7tOqjjNgYeTzt1nomY46v3b78m2TDN0susvdo3JWlpBmuSvF3aN84Xx/mEBwj88eYWW0x2oDzmXbdd+pEZaJSub0FTz/iO+abikpWk/I7g9t+ukwF7IHnTyFXx6vt3aFZH817jviW1XJfmjzeveQLCPnnNYoOqAZGHX23QtXx86NP0BizXl2hBiaCA9mqAfaaeDmxQbeH/hlYky9uWRgfIiedfAsg84cpfiA3+5vHGzInb6hkURKth6MApxAAfmH5PXA2YEDswnzkp4EHx3GMG+qReFR76h/jnfz7+xgqBmW3pr2AWrPenetq6OQvVA4DSyhIW24TyzBuy7kcxhfUjZQUxE0C2rKDIpfltevnOX0STbM/haO15ZBBlyOFZwLkYzpuN0uX1aj96aFmT/szBcrt/P0EzxqzlFpEXdmJ8lPZ95nWkTk5h5dlxh56Shg7oTaxlp3NljooaqDahnKfnUY4RE0FPdy765xugki3JAsuNZJt7JsfSLrslBrcyrMdAhyynYE2tW1dz84QuDVyj3FCPWXoq18Scoe6vLCPBFAFQVdajaftNbmo4j47CF0PwR4K48djeiTZWOFdw13sMa45LzyKSa9LNiqJV0hkT4Ef6LCStxvGeZUPZIc+1ulnR+GMNDLMlgDuPMFl88ydze11Li2NgPM2hA++/kf1BLAwQUAAIACADgaalIzYCQx/4CAACXCwAAJgAAAHVuaXZlcnNhbC9odG1sX3B1Ymxpc2hpbmdfc2V0dGluZ3MueG1szZZvTxoxGMDf8ymaLr6UU+fUkTvMIhiJToiwTV+Zci1cY6+9tT3wfLVPsw+2T7KnV0CIjp1GloUQ6NM+v+df+7Th8X0q0IRpw5WM8G59ByMmY0W5HEf4y+B0+wgjY4mkRCjJIiwVRsfNWpjlQ8FN0mfWwlKDACNNI7MRTqzNGkEwnU7r3GTazSqRW+CbeqzSINPMMGmZDjJBCvixRcYMnhEqAOCbKjlTa9ZqCIWe9FnRXDDEKXguuQuKiDObChz4VUMS3421yiU9UUJppMfDCL/bO3Cf+RpPavGUSZcS0wShE9sGoZQ7J4jo8weGEsbHCXh7uI/RlFObRHhv31FgdfCUUrJ95MRRThSkQNoZPmWWUGKJH3p7lt1bMxd4ES0kSXk8gBnkwo9wa3B7dtNrX110Ls9vB93uxaDT806UOsEqJwxWDYXgkMp1zBZ2QmItiRPwG3RGRBgWBsui+bKRkivOuTEaKgGpL7UwGoGnoojwJ82JwIhbIni8mLVEj5k95QJicLq79ZG0+BHo440Tog1bNjSfMS6LcfObygVFhcqR4HcMWYUgojyFfwlDy+lGI63SUiqIscgIThmacDZl9LjM0gz4J0M3YCLNQRM2XyaY9Ra+5/wBDdlIaeAyMoGtCnJuPL/+InBGjHmEkrmPW/2LTqt927lsta+3XICEToiMXwiHErI0sxvhkwJJZed6kI6Y5IaVRaGclnNVYqu/vgyGp7nwZX7rYiyhN1iSzVh5SWH+6kFlswmZlAfRHa4SDUeQQ0k8EyZiOO5c5qwqMCYSKSkKRGJoVMYd6wlXuQGJP8AebV7voddHXJajMdwcYFFTpishd3b33u9/ODg8+tioB79+/NxeqzRr4T1BnDnfw0/WNvFFI3/aDcPA9c7n27DV+b/qwr2r9tcqmbpsXw8qFandr4TrVlnVPa+y6spfG72lK6OSC9Bmxv7YQKMRPOWW0bfcNK8o/Pr712+LNyr8BqNYu33/3yD8aPHcWnlfhcGzD8AayFcf083ab1BLAwQUAAIACADgaalI/uPM1ZABAAAfBgAAHwAAAHVuaXZlcnNhbC9odG1sX3NraW5fc2V0dGluZ3MuanONlMFOAjEQhu88xaZeDUGjoN6MYGLCwURuxkN3GZYN3bZpuytIeHe3RaDtzgqdC/35+k9nNp1tL2kWyUjylGzdb7d/D/dOA6sZVcF1qLMOvbQ60ayYw6wogRUcSITUh6NHeXciMGPCnWm6+bC22vMjwv6zoEz7uEQsFKJp7HCNgN+ItsYO/xzFnlfXviav0WlljOD9THAD3PS5UCV1DLl6dcsvMYJFDeoMuqAZBKYjt7rIk+P9yIbPZaKUlG+mIhf9lGarXImKz7vyLzcSVPPJV3tg8Dh6mQR2rNDmzUAZJ5482OgmpQKt4S/vcGIDhRlNgXm+A7f+QQPjdkERXRe6MAf6+caGT0uaQ6tLt0MbIcYbr0s5A2vTdT3J6AbUJVZCVvKCDyiVyG1HWmi750eUCToveL7nxgMbKGcva227uncq9G5sgwRPSERPaIk9v7JrdsSgRkATjKVDXh3lnWJ2DBM5kkMgGjatanyOmHiO2P1nQqgxNFuWzXhohmPTBqpWoGZCsOb2X+fuGefq7X4BUEsDBBQAAgAIAOBpqU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OBpqUgDfdX6dAAAAH0AAAAcAAAAdW5pdmVyc2FsL2xvY2FsX3NldHRpbmdzLnhtbA3MMQ7CMAxA0b2nsDzBUCgbQ9NubKBKlANYiUGRErtKLERvT7Y/PP1x/uUEXy41qji8nAYEFq8hysfha731V4RqJIGSCjsURZinbkzqKT3ZrMEKW6Kdy8q5hfGDcpNL4cpiZO0MB6/bfoQe7m39jhzwPHV/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OBpqUjA9r0GwggAABI+AAApAAAAdW5pdmVyc2FsL3NraW5fY3VzdG9taXphdGlvbl9zZXR0aW5ncy54bWztG2tv4sr1+/0VI6or3UpVeJhXKpbK2ENiLTFc7CS7rSpk8ASs2B6uPbDLFR/6a/rD+kt6ZmwHmwCxk60qtcZJFJ85rzmveZykFz47vrIJGfWc3y3mUN8gjDn+Muz/hFBvQV0aTAISEhZWD5BHx7fpN81/ohwG0JBZvm0FtsJHw34NDcUHdTtyV+3CW3PQbKBOEzdwF6m4pcDYtaReSwqMqY260qsesYj4BmRBfHaaa6+aGX1NoPkhCZjm2+R7X8pip4eyM7gJLNsBvLDfbvJnn0jdq03+oGa91WnhfUOWJKmNlJZaV2v7Tue6I9cRrjVbNWk/6DakhoTqrVb9ur2vdxotCd6G123g0sTXbdTsNJsNdd/ADaBGsjxQG8q+I13X6zJIw91rZT8cDjq1GqrX61JT3bfa0nBQQ4AtAQ9Z6nIDSqo0kNp7eSDXuxIaKsPBsLnHKm4rLdRt4Hattm8OBlKtdjDuYXZpcx2guaeTmPMNhiddcHKUx1b1RHD1FpsgAGSTeGvXYgTNrZDolkc+VURc+kxELfplQde7P1biIBUBnZAkumWhERDAPjDrGw5ACVLoJghJzKxXFUMJnlAunR1pOHLsT5X5hjHqXy2oz0CvK58GnuVW+n+IAiieXh5KuiVBEbona0EO4jrik5cslgVBDc8logX11pa/G9ElvZpbi+dlQDe+nUvN1W5NAtfxnwG7dt1R8EVBrhMyjREvox/u8ic/2RqCIyRcvTbmTy5K15oTN5FYE58CdAeRb1vkiHTrhA4TpHKdP5dI19aSZB3QlflzmcYHKVmvdfjzNhEj3xmgS7wGNC6iu9aOBFkhUc28SEXXm3XReFoHdMmNnaV729EvdC6FEuQvuYY1/uQi4hPkAnN5KTabmL96hBi/HteSngdSwLnp4hKDBMvJYKaM7yay/nU2Gt+MZwPtptJXoqxEPC1/abS73+utNlSumC4nJ+NOHo2yvJBg1qrl46Wb0/FoBgzxaKbjL2alz38WJh3fmyNNx5V+/EthBpMpfqj0+c88pPfTKdbNmTHSVDzTjJk+NoVdRtjEaqX/lW7QytoSxCjaOuQbYiuCoDw7AUGh69higJdsx9+QHPLU8Z2s6bMpNsypppjaWK/0DRoEuz8JztaGrSB4VlaIbCe05i6xhVgIETG+Ti938MVWDmBSz3L8qzzSp/Kjpt/MzPF4ZMywriaQSh/7NlIDi0sqzmgqG3gKPAJYl4P3kc9E9AkOSHbdwkxutZvbEXybXJFbZ7ly4Zu9Q5sJBpdMiJ+DEAIHTyHqDONxPFW5DUEgstDaCsNvNLAzQZN2XQ7emq6MITQVM8Xf5GwS3uB4x19A6JAFy8HvDhuGfINng/EXiHHIzXFBovFnSMnPBYm+YgNyCBs5yHT5QbuReUbwNEwSJMnBhcXj3d0ha7EAOm7NrUM3IUC4hSFNRDaGV4UlGfjXe3CkJo/OZHvEGIwt3pbOloAqgQ3LXA5ZUIYUrPLo+vVe++tsKGsjrM4g3NTx48wUVZIL9awd8ilDlr21/AVscMnC2kAm7GDMdmwxxj0vVPht4/yOLBbXn5/j0qWr+MvP71ApU/BOaAYbZhAG25Q1e0s6N1s8g3cqwmP9rBZ5DPBuFQwF6/JUG/8YF4WOt3GjKv0jHPWiXFFnvanHx+2V323/AWWMqAQPNKhoA4cWIsKwEvMlBxZPtxChpg9BXHzyhILPj6mFGOjjmIdO0QfYPIDlMoo8gEWLsXjEA0MzYbP1SOb89JGDWORq5LXT/uZnRJfAKf0lVefkicJ+ySXWNtrIwNol3J/Hy6mtUmZpMTVzBIrrwHMZBRVwdR2Pn6Hysb2/w4kpotUgM59HunFtkd2u8yxWBLDzxiOv92FPAfUE1LXCJK6jRekvH1QkmuI0kjsptoF4SdDcvkrl54c8ZmB5qtzOFFlXMD9R8Hx289NBdnCbjExjNpIHnAOkiWexxQpW4Sd+zsvPKzoRqHgoA7948gaxgsXqX//4Z342R/pEUBRD/1yUDyQ/r5r4hd/fdMpI+PccfEx5kCUVLzkJ4wNVQpr/fGVqEKA/5MhiRcuSRz1+xZVLNKRA7EbZNGXl9g6yxBBJQTcB7AULMrmTp5+h8Im9fqV/ZwXPUDhNSt2ijITleWyywjocjrgb5jo+KUj+4ZWIT97UJjNZVcXZH3LUdRbP0fJrwwEmvuZDLl0W4afcyjpU5yOWxHZYcZ5icUuqFpSE6P1QELYn17oXwOFCxbWghrPM/YzPAupO+M3W66tcQOAXcRDGfRbwI33ylsYIV/Rb7LsYKw05xpyAChO+V+w/WW4YIx+Ax+hTnjt2GjeGHCM+UBfWBSWaTho/O3BMpigDcfWbpniBvdIdzlnx0GGiKeAxvk6+s1f4KeAxvsEXlTEc7F7rdDyUJk3u4wZWkIannBczOuE9QCK+qFOxislbFoerMOIXs2FqJjEgi+lRm/TF6mg6HokTmsPSGlfPqNzzXzYwd5xmvhPzDnnjITNwCODq5QjuMYe55Hx4i3lAEqZtLd5/KmTGXtRAODZGBEVstyafKnAUsRYrXuvDCop5fKpwc0ZNmnN066Si8YKWohTaXCb1REUXBb2QSJ/X8WKiaJTvl4l61Vd26lUveagXsz3vQH/jzUmAIQYcqHOxh7LANPoquQx7EHvSI7ozo2kGbAW8fTglJZmQAmQCS2yskmyJXtLjsLtkjku2xI1xUoCUcS7PvxdCdlwObpmNyBNLh3cMKZwFcbE7xGK2CKbgZ6nEmSxT+LMjBZOOWfNQzP5EtUrWn5SwE0tSUqh5vKdrNGVHbq+ekAW458zfq6ZXWihSJzqtF9uvJ1q5Zfe17L6W3dey+1p2X8vua9l9LbuvZfe17L6W3dey+1p2X8vua9l9LbuvZfe17L6W3dey+1p2X/9fu6+X77qP2q+py/sf3X09sC6brxd8V/Zey95r2Xste6//s73Xi38N9N9rvR7DgBT4nf23738DUEsDBBQAAgAIAOBpqUgef5MYTQ0AAN4hAAAXAAAAdW5pdmVyc2FsL3VuaXZlcnNhbC5wbmftmvtfktm6wMmu08VLs8syk1I+uXe7dHI2al5gvMvMZGlZagrtoXLGC14QvII1NZnjXWe8ZEhmk5IpmSkKirXbwRihU6EoiDaRoCAwRqiAwHmZmX3O55zzL/DDu953re9a633Ws57nWc8Pq/hERNi2zQ6bQSDQNkR4cBQItA4BAq1N27QBaNlPuzoHvNZgo8ICQZ0jjvNAZV1iwLEAEKirYsvqP9cD9Y/Sw2OxIJD1U/Ozhp3Wdh4Yh0UEB5zKQSpEQyUpGgN7UQ/+t+2RH/c/Oddcts9ze+WWuw+6uuz6d06Hbt1e+ZdA28CfD0d9d84Fj3DdEJDiPvF11aXvQvoSDiL2hNfgmdRlib5fu9CvIoEZvnnLC+K1NhdJ2JEXNz/9lH901B+7xLrosKwUCQf0SkbjWRqGlPN+2HUNINlp9D8qZOCxAEkGvHqqH9uasAtoPNdxr6g0YzsCpn1Xgw8FGi71tLtlbkcwtZJGvHnNl+S3dT+X6awjvOyA2ht6GyxTLOE2KoL/m2GsgM/HOJdq4AW6Gm6u2Tp/BJSfXYeYm/ZbgAVYgAVYgAVYgAVYgAVYgAVYgAVYgAVYgAVYgAX8b5DRGf7+w+vjaUiidparENK80oYMSxJR9gxhjie+xz5T0e2URnMCOt6fGbARKuDIHZoVzt+pA5m/EDHcs5zSWYaQeVC2CMbCTW/C37/4dDRlOldKWnoCuy9bHBcrxzeCQJc0ecp+qZMApUQFK6TjdJzcrz23UwBbhcmOihINNrh0SK5m7Ixw48qDdraoYzSkTKi6e5jwfti1sdErDZZu6DhL81QNmYzFvtlKv09IYorV0V7D2bRBXJJgdYBXoH4U65+IZiaSCUu8RxkG5qg8llrF6atIUBvmjxcK6E32UL6es0L+oeUZCDTxEzGWyfrMY8CokyvyRpOaMJPQNunSQ5vr3t7V8WNW0RWMs+SSNhLXoUc8eQylk6NMusc4zYRMJ9jvPlOg5g7PZsLKW3oJz6oEkmzV9CD484PBpdLbU4xs1YvH0ZyxC4fPqsu+0dDbfjvxmjWqfkhSQjN3L3elMuP4dIMDlIBUPnTUb3pETw0rWQP6pB11Z1AraVRI2dD5ccL44e4DGkeUxP2YTTlEdIV+kK45ShVQ7pPG6PdJI5imWMW5bN8HuHePB9BxtJ5RRUZGj0j65kQY5NQuCrluf/O3Mf5nNNjBWhbW05lTT0XaiHtOo2Ey8YzJmL0n7lo30kU6WBFXtKju1SaR2HJtTNU7obeVIsYsSjp0TKpXYsWCLDlMXhvbyPFzRkKOti5CFvZAk1zzp1/6l7ggmP6am4fIDAdcf+kZjdr7eUsgK8c/OmWX+ofFvDZQl9/BO8Z8ITZ/PPndwHIknC/P4he41L7gJ/SmiTc9Qjse3gB6PHZKem8O9mlnJM3YjWnooRAuc3zgxeGZAeiinkbP9hne6NCwileu9Y67LJY3MewQtU9uEZHXrnlIwKxUvFr1vW3iYKhbHlg/QpMvJgQvE/2uKZlrQH1IWbt9MsxmOIq27aLII/kUijE/bjrhPLy+bO84RpDSX+PTvld8w62ygEGXYtYVX/hkLjBot9pG7Lm87eNu5RInRIWe0dLlbl/8z4zjBbdfRfwxXXShpE+4ocgW4fb1wgP862u6zc9i1af2UbABWdLbb/pk0CNFFO1NCM6weqNhFOHRrmXzo597o8ITvDDJE/iI6lRqVck0m6kuBpwuHufOXPlKfzSDS1d8Aqi62x6Z0yyy1utGnIczF3wVznRNfxvBGbG+sjsCctJ3Wny14Wmm9EdxmyK+65yflya+1DaKWpeHPPhVWSUUGYQ7+tW/Br4UjTiCD375gnMo6FkKP/md33IklRPkxHm6ExG6NU6wlBaYPQP82YZtLPneph1z9gX9wvjC7UJtFKT/FgGTr40u+mcB9+J8TMWPG8d6ndDBVUc6/vXvXT1PYZ3k41M+Vs93qbFe34aW0ad27pPlqjrdATuic+2QS7mHhIHckDH0ND+NqG7kwo2LFTVswTG4XPdK5AUC8Z+GGKfSCNMonZpsKijUqQpN+pOvYfqFbm4RmNinFYNNfWr8cza4sMDkKZPmNkTRol/LMo+m1v0uIp7CjpJ7o7yc0B1hhmzz03qXv9ROlipiZHi5TjcFd+/Oako9Ev9uFeL8UXqWSN910mRrlMJNWlO28YrJ7UUdybyVMUM+9iHL2nRUYpndZhlWFis2CzIipKCsxj8sxtKsnsTcXQUk9OsnrrselCVEA47I2YVta0s/gvIidk2W3UCuoYR2qGNmNh+AspYmPGXGpCa1j0qLCN7+Zo6+LH6Qekja6O4rIqwFPcCMwk0F+snfbKGs8nyKtwfKy3l4QIwMEAORhD+sccHw6tMS59upTJ+GRNjnLbUdkc3nm7JRIs8GHGfBI7Rjpk95P9zjbjbLo2d6x+ehkDjWrS4CLZWhbuOH0o712iEutcinK572Hrmb/efqaJyVZE9ore+ceK5c118CmS1xZ3r3E69ecRDiP7Bf7sDa7g64q3cYgdFTPeS1kxec0KTRjxHPJ8rRxlnPQ+zvIRrBXO+w5x8azJjwZH1QPnxt3j75OMHN71SZoIFK0ni8DdurPfFaSloRDLtzclmKLLT1WvFcTQasxs6uFvVk8gztGOApDF4broN9Wn4mjHhzB6IWvdsndNe9I+AGD9/TkL+JPCdDIZNvXeHaYUkRfPVXycswsP9Pne3fiDweX/ldjaXzogutjDQQaLxDH5/T1s3ynp+bKAZfbgl9dsUHPLw6VpVBUCyMSlqCQ+MpnMXoRp3P83piG6bxd2uJrMi/n90hja06jxyNkkNnxlehjTdgx/cEV8eUE1oTgmkw0uZ9O4Ka8mQUrjtxsYSbrxrMfr4nbSCj0KlrHf7/qpU2Q2QYUnKuO6irIC7rtqJdiY52Ht8+8djEm+hpgZN/ySoYu6i1P2f9MrUmlvbCDcrKK1W38Qr5u4QXV5cH4lutviizq5eou7ai9Ug8hPLn9u0k6l6TMUyTQUW+WpnX3DR7xQbm3dAq6bhAF1oZ2/Ph1kJWJlP75w4svfrCvYe8zSYSLbTWeVT/sAhtmEXRJhPDCmHOs/eptxbahQeAOJqQVKqpr1hHyQiHUFy+TuINYB0dUFCH8h0IWQ8gXmpw9Xdsp/wUNWDkA9tcSDdotfOYLStUpWFidwixNFewosqYnFfuAc5qBkGP1wOuAu1V3MquOl8QfZe1aSOUThUeSst3DIhC5/7jeTNdcQSwo59Yq/XJM9mlFyAN/Iy2TVHC1t6Q3SiEgzzh8jdT+KOhwIqDaf54O8QBc1g4zoR1b93PmKLjktXzrYACjLrkzvqh1Vn3RpTxfV1KJFWlNGReVxpyanUbM3+QYXSx/Lo/nLeVTMxTj/iqHpHtliN9pcKvQhQf+H6coc9O+hpwhuuuGnWsZPagQ6k87DNvKib/j8DRM+Wk6WmkEx3XR71m+xwa8+s5JpPO8pNZCh7zQx8mZaZkQ0szcovmxlwv2815+E7Ez3HSfbGhlXmZQ6vvOR9r1Jk6FXGZwU0r1AvxrjeLUPYbvDvyhxxv58MxJ4s+jMGrRY9STQeylreBHmt+W1WP0sh2/E7hTvOhlv/rd/aC1K4K1aHqAnu6psH//c8ujYC927RahUdTZyNwCV6jJ6WuuYoevlN9RXtzidXN8UGU9ctBcEWz2fg7K+pQxH7Dzb6LInw9jnN/EogWAkwRoRhSoyKo8lvfhs3j73EymWeQuT+RKgDR1v9HNKeg3+O8expTe1Efm9FBTzWfMO26ZE+p4QZ3X/WXwdVyyv/7XV1iU64kUOran/Rnf2lTfqfIfNwdEPFTZY4QDkk2m4soEEmS5LdBrThVXVDBHlPNPf2c2WTkrSOIl4SL8S0YQyJwVH54W+LeKy/8a9X5qMLnNN8MuZRcSCwsohOREdSPaUYdfwjWI+aOvQxZEyGfdi9qU63Hq4Y5WS9VTlagB24zrMRfigJoSrMa+18QLl9xGY72T/mGPONhmguDC/w0vJM2wZUJ0zniMm4YmMBTXlKn64UzxvHQNUZpB206aca9yHtpfwVOiAObw3E6QcQkMAyrfTtx1uWYwUTocdpCHA871bGcu9cR0ZlUJqQdMrzZCPcudkrYOs8b6Pky++xjE295bcUinELnclaU+wEv7F5S1yx0kxkSl6TyRc4rs1AFVXsf/tqU87a4BlvD20IpcQ4iFd2RUHKTG5S9QLq8ghlz543v+nxJNJqQ/Nd7OB+W+xdAUjcbM2QHu6Zere2/HUYiv0uE6yclg8vT+fsqV2Vnhny0cRFcl0pguN9U5yvYAsxaNDqolBdex4ZUy98ussEzfrq5FtdCh5zT/LFHmN3mqwJJ2xHmPD4QYr58sKlqHVDuw0wN5HaTzM3pCafA/ZGJ1xQHzJl/vP1YGAbIVKmkTf9hXcN9WGmE71rz5QJBtD0lYzsiacBk1CtKzcOTo/3Pl+qr7rBEjGwvGkaUZG+eJqbEfMHB6OXZaFrbBTv9l5PKpWVzb0RIRHBn4Llv/wtQSwMEFAACAAgA4GmpSCsLwG1KAAAAawAAABsAAAB1bml2ZXJzYWwvdW5pdmVyc2FsLnBuZy54bWyzsa/IzVEoSy0qzszPs1Uy1DNQsrfj5bIpKEoty0wtV6gAihnpGUCAkkIlKrc8M6UkAyhkYG6MEMxIzUzPKLFVsjAwhQvqA80EAFBLAQIAABQAAgAIAOBpqUgOaiROYgQAAAURAAAdAAAAAAAAAAEAAAAAAAAAAAB1bml2ZXJzYWwvY29tbW9uX21lc3NhZ2VzLmxuZ1BLAQIAABQAAgAIAOBpqUhIVeBlKQMAAIYMAAAnAAAAAAAAAAEAAAAAAJ0EAAB1bml2ZXJzYWwvZmxhc2hfcHVibGlzaGluZ19zZXR0aW5ncy54bWxQSwECAAAUAAIACADgaalIyxrbhK8CAABVCgAAIQAAAAAAAAABAAAAAAALCAAAdW5pdmVyc2FsL2ZsYXNoX3NraW5fc2V0dGluZ3MueG1sUEsBAgAAFAACAAgA4GmpSM2AkMf+AgAAlwsAACYAAAAAAAAAAQAAAAAA+QoAAHVuaXZlcnNhbC9odG1sX3B1Ymxpc2hpbmdfc2V0dGluZ3MueG1sUEsBAgAAFAACAAgA4GmpSP7jzNWQAQAAHwYAAB8AAAAAAAAAAQAAAAAAOw4AAHVuaXZlcnNhbC9odG1sX3NraW5fc2V0dGluZ3MuanNQSwECAAAUAAIACADgaalIPTwv0cEAAADlAQAAGgAAAAAAAAABAAAAAAAIEAAAdW5pdmVyc2FsL2kxOG5fcHJlc2V0cy54bWxQSwECAAAUAAIACADgaalIA33V+nQAAAB9AAAAHAAAAAAAAAABAAAAAAABEQAAdW5pdmVyc2FsL2xvY2FsX3NldHRpbmdzLnhtbFBLAQIAABQAAgAIAESUV0cjtE77+wIAALAIAAAUAAAAAAAAAAEAAAAAAK8RAAB1bml2ZXJzYWwvcGxheWVyLnhtbFBLAQIAABQAAgAIAOBpqUjA9r0GwggAABI+AAApAAAAAAAAAAEAAAAAANwUAAB1bml2ZXJzYWwvc2tpbl9jdXN0b21pemF0aW9uX3NldHRpbmdzLnhtbFBLAQIAABQAAgAIAOBpqUgef5MYTQ0AAN4hAAAXAAAAAAAAAAAAAAAAAOUdAAB1bml2ZXJzYWwvdW5pdmVyc2FsLnBuZ1BLAQIAABQAAgAIAOBpqUgrC8BtSgAAAGsAAAAbAAAAAAAAAAEAAAAAAGcrAAB1bml2ZXJzYWwvdW5pdmVyc2FsLnBuZy54bWxQSwUGAAAAAAsACwBJAwAA6is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a4a64966b6c94e6da11cd6888b26dfd72a85611c"/>
  <p:tag name="ISPRING_PRESENTATION_TITLE" val="六一儿童节儿童成长教育PPT"/>
  <p:tag name="ISPRING_UUID" val="{4708F275-6745-4EE3-8EA0-6863F50F4F84}"/>
  <p:tag name="ISPRING_RESOURCE_FOLDER" val="D:\CongViec\2019-2020\ThaoGiang\nhgt\"/>
  <p:tag name="ISPRING_PRESENTATION_PATH" val="D:\CongViec\2019-2020\ThaoGiang\nhgt.pptx"/>
  <p:tag name="ISPRING_PROJECT_VERSION" val="9.3"/>
  <p:tag name="ISPRING_PROJECT_FOLDER_UPDATED" val="1"/>
  <p:tag name="ISPRING_SCREEN_RECS_UPDATED" val="D:\CongViec\2019-2020\ThaoGiang\nhgt\"/>
  <p:tag name="ISPRING_PLAYERS_CUSTOMIZATION_2" val="UEsDBBQAAgAIAPqjOE+4+Zi64gIAAGcKAAAYAAAAbm9uZS9jb21tb25fbWVzc2FnZXMubG5nrVZdb9owFH2v1P9gRerb1m5ve4CgAG5lNSQ0MaXdi+UmLlhNYhY7dOzX78aBDrahAK2EImznfp1z7nU6vZ95hpai1FIVXefr5RcHiSJRqSxmXWdCrz9/c5A2vEh5pgrRdQrloJ57ftbJeDGr+EzA//MzhDq50BqW2q1Xf9ZIpl1n3Gd9b3DLaMi88Zj1J5SGAfO9PvYdt8+Tl87V+vU91oMwoFHos7EXYJ8F+IE6bv08zm4c4XvHrZ+tdpMowgFlsU+GmJGYBSEFZ6OxjykeOu6jqtCcLwUyCi2leEVmLgA3I0uBdCZTe5Ao2Cgq0RZsGI48ErAIxzQiA0rCwHFjVZarT9Ytr8xclRBOo1Rq/pSJ1MYEhuz5ohQaQnMDDCL4mbmEN1XOZXHZFhpqxBGgE8fTMIK6cGFEiThacK1fVZnu1LcdqM0xCQYhQDigW85p7WPjGHKUoLOyFIlpdwZZehaZNSNTEgzDKaNWCDUZeaUNAJ4vMmGEzVbWpfDEovIknhUwkwm+bFCD6JamVoBGOI69G8z64QNoAEQXHmMR3jpueHuMxSOOoSAct9kE3j258SwioM6NdDbSTHithGyFeJKAXc3cUqpKw07NJgjIVq8vjwsT47sJKIZ4/p4OaLwC9HY1k0sBeZSpKFsDQVMO8JAEN+xuQr6za4/4ePgfmvkKFcogni55kQggNuGVFmgFZ6lM7VktMRv/RyV/IW7WDXmx7uVgiB8ujs1np/33qI8bI/KFaQtdA7ZO/5Qs6nbam8IhpZ8WPx7gwItI+DHMaJlXWTOw3s3PW2bHctSaxDuROpytD83EKuXgKWmFcvp43LqzdsYYJdTHMC3B4awpDFxmMpdGpAf4nIxwjWgMw6YZPjuVTFWVpVZYmXyxAwgupioX/96Gz6XK7W7G9QbYZgD23pNFU1zUBB0fcSu+aeNgfrakcTpLlEAlH/J5wZvWyVUOW3/FfVtp+0nYudr6QvwNUEsDBBQAAgAIAPqjOE8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PqjOE8fVIpqMAMAAMcOAAAiAAAAbm9uZS9mbGFzaF9wdWJsaXNoaW5nX3NldHRpbmdzLnhtbOWX3U/bMBDA3/tXWJl4XAPaJk0oLWL9kKqNgkhh8ITc2G1OOHbmj3blr985bkvZyha+JLY9VE3su9+d787nODn4Xggy49qAkq1or7kbES4zxUBOW9HZqP/2Y0SMpZJRoSRvRVJF5KDdSEo3FmDylFuLooYgRpr90rai3NpyP47n83kTTKn9rBLOIt80M1XEpeaGS8t1XAq6wD+7KLmJloQaAPwVSi7V2o0GIUkgHSnmBCfAWtEQne0LavIoDhJjml1PtXKSdZRQmujpuBW96fS6e913K5lA6ULBpQ+HaeOgH7b7lDHwDlCRwg0nOYdpjp5isObAbO6fYi+dxL8yKnJYM/WMjsLFS7uE44RyOuNLYzhCraVZjvrWtCdUGJ7Em0MrMfAhpJmFGXp2qx78nTghUleWStu21Q4RPw2uKPE9mGSiNowt38lYCYxt5RSWSTHmbEgLHqKdXoPso9BeRCa0ALFoRccllySlEpMLlgrI1rrGjY0FWyW1v5Q+1EAFOZOA1cfJURrdWg+LynKqDd/0ajVjfGSz9lflBCML5YiAa06sIhhdV+BTzslmCshEq6IaxRKxxAhAizPgc84OqlAtgfcZukQThUNNLMVScBssfHNwQ8Z8ojRyOZ1h4eI4mMBvPghcUmNuoXTl4076ZdDtXQ2G3d7Fjl8gZTMqswfCsZx4UdoX4dMFkcqu9DAcGXWGV0lhwKq5OmtrPj4N64rGPD9TNu7wDRRO0OfErwOygX7BlL+MlYck/o8e1Dab01m10f3mrdC4xQFTEpg4kWFLArnsgDWAGZVESbEgNMOmbHzbmIFyBkdCgwho83gPgz6WafU2hRk2SaUZ179HsoXERpn1lS58Mhnx518r6nZGGLNR7/SwMxqcD0aXV6PexSicRmv1eGv3TGLf1Lf3eH9ovMYWf3LaO68T+SEGoVaGemkt3HEdqePPdaROw5l0snEe1XIBe8w07BnsMgIKwCJ4RRXzlK+CUG3PXDF/zYb5B1b/+j4Ja68/7R0NPh1/6f7vu+CpcQhvqztTfOdek8RbL0B+pgAJBV6r/KG4vjW1P7zfTeLtU40G0u5ePtuNH1BLAwQUAAIACAD6ozhPcVeUnRUBAADRAgAAHAAAAG5vbmUvZmxhc2hfc2tpbl9zZXR0aW5ncy54bWyNktFOgzAUhu99CoL3kE2NmrAmbuiN0SzZXuAAB9IMekh7IOHtrYUNVIjrVfv//9fTnjYyJ6m8FrWRpDb+yhc3nhelVJI+ILNUhflWzpons42fNMykgpQUo+JAka6g9MXtmxtR6JL/UWRrXsvkkOJY5mH9tI2vQoYa99vHePe8BNRQYJBAeio0NSqz+d1rvIrvJvlhOm1IZH52BxqmA4NmwbrBKBzXvW+gxRclK2DbZ2swmiE55/RMSVTvNRrbLmeKHEpjiT/6eIR9Cd1lM3MGZpwl5CgrFOs5xDk9pqCVhVOPXY0i12iL/BL7JCpISnzHLiHQ2eclMtx90e5pe8emwg/KUNSaqpqjcCK5hxmfwc7tVxZfUEsDBBQAAgAIAPqjOE/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D6ozhPjnP2+moAAADlAAAAGgAAAG5vbmUvaHRtbF9za2luX3NldHRpbmdzLmpzq+ZSAAKlHCUFK4VqMBvMTyotKcnP00vOzytJzSvRy8svyk0Eq1FSdgMDJR2civPLUosIKE1LTE5FMdTUyMLJBadKhIkmTuYuzpbI6goS01P1khKTs9OL8kvzUiDKnF1dDF2MlcCqarlqAVBLAwQUAAIACAD6ozhPvH0190oAAABJAAAAFwAAAG5vbmUvbG9jYWxfc2V0dGluZ3MueG1ss7GvyM1RKEstKs7Mz7NVMtQzUFJIzUvOT8nMS7dVCg1x07VQUiguScxLSczJz0u1VcrLV1Kwt+OyyclPTswJTi0pASos1rfjAgBQSwMEFAACAAgAcEAWTzZhWAJHAwAA4QkAABQAAAB1bml2ZXJzYWwvcGxheWVyLnhtbK1WXU/bMBR9LhL/IfI7cUvHBigBMSS0hzEhdWx7q9zkNvGa2JntELpfvxvnO6RsSKvUKrm+5/h+HF/Xu35OE+cJlOZS+GThzokDIpAhF5FPHr/enZyT66vjIy9L2B6Uw0Of5IKXAJYQJwQdKJ4ZBD8wE/ukZ3CRmTiZ4lJxs/fJco7c7U7LOTk+mqGL0D6JjckuKS2KwuUaESLSMslLEu0GMqWZAg3CgKJVGMRpsJfm72j8plJQs89A95CZefvGNUnL8az5gKRYulJF9HQ+X9Af959XQQwpO+FCGyYCIA5WcmZLuWHB7l6GeQK6tM28KsgVGFMGYW0zz1zyxblwtAp8UjmsU9CaRaDdRESEtn4NZ0NQYRrrmolwLdgTj1iZ21rXXrZFHYmOpTJBbmr0DvYbyVS4bu09f49OROxtE6bjmk8PcrH8O14nY/3W5ftkLDajfJNwHeNSH9JZp5Ogw1291NbYyvaxke1dyUQcBb9yriC0r9/aEzBfkGrDVuY2TlcXAS7g0x0LjFT7W4ShdGvZuK1S3EoprgW1HG67+6qjIE22W2AmV9CUauY98RDkF6aU7deVUTl4dGSssXQI9miVct2kriFebNLk7B96U/qNWvNTv9YZC/gfjfmERG1NuAjh+Y6jj4EUa2oAi13aXJMlbrlnF5PON2nvMA1M3UnApmAijmEqAjz7ITOMdnZ6CAqKaXQJcjXC9hYOgmMexQl+zSTDePUgTcrUbpKht3AQnMhgNwFtzQeBGyULzFDnWYYD4GXxXq63HaHjlox02YrRoxPj0AtybWTKf1ulD+akubSSfuX0Hh85hz4N6CbjLeTD/DXEaBIM4mrmwvY1ApwLTxyK1YDnpLa6GQ7xiVlfPo0GfGl6KGdMM51LwzqrLOM5DibPKq/mHOfZyCeELcsTc9tPaHh5WOgo4el7Y4rrO55VWaz4b3AKHpZ/DRZLLLUTQ6l3n7w/X/YYUIs4GQfbW9OhHbdSNHVwXWrfql/bjuaGqrVSyeyQpLy6FxWmmgcfUY6RkrkIRwKwDavpdYLz+EYBcxLYYkaLUzweMvPJO3yoc744u+hS/rC4aLA2rodq4yqWN1xHdcCd/Gh9kNpEvHqu4eMfUEsDBBQAAgAIAP2jOE/7LScZLAUAACsUAAAdAAAAdW5pdmVyc2FsL2NvbW1vbl9tZXNzYWdlcy5sbmetWOtu2zYU/l+g70AIKLABXdoOaFEMiQNaYmIhsuSKdNJsGARGYmwikujp4iT7tafZg+1JdkjJjt02kJQEsA2T0vnOR54reXh8l6VoLYpSqvzI+nDw3kIij1Ui88WRNWcnv3y2UFnxPOGpysWRlSsLHY9evzpMeb6o+ULA/9evEDrMRFnCsBzp0cMYyeTImo2jMbbPIhZEeDaLxnPGAj/y8Jh41mjM45vDd+3rj0jbwXSG/cvIC06DaOyeWiNbZSue3yNPLdRPv376fPfh46efB8HQKfa8fSBkkD6+7wHkszDwIkAjXuSTr8wa6d9hcsGcea5PrFH7Z5j0LCTn1kj/dsrNw5D4LKKe65DIpZEfMLMXHmHEsUaXqkZLvhaoUmgtxS2qlgK8oJKFQGUqE/MgVjCR16JLmRNMsetHIaEsdG3mBr41oqoo7t8aWF5XS1WAuhIlsuRXqUiMTvA383xViBJU8wr8EcGnWkp4U2Vc5gfdqi98L8COcbIpoRSfwuay7aIAaQ/+VlZLeJYI9RZU3Oap4gm6LgQABhTx1SqVcfOmpKtCM5yl/L6TRYgvXP8UnD3waER8ZzNjjUieIKfgerEDUUJMSQgABS9F8QTZyPi6EUc4TYchTNzTiQdfpilM5GKZwrcaymNGwBNmIu+SAk8lIfg4pRdB6OhNA1WIoxUvy1tVJHteumvPLmDXtwMIBJvtgDONsQEG/5CQ+4pCxFU3GLDExr/buIKlggNGzCQDHVJZXVYQNtkqFZUwbKVeCo+NS12JawXxlQq+bnwftJtg63RzD899exKN2TaFerzO42VPOQjOH8bHbjTU4Ca7Pt/JqUWLxsFXyC6QDIMhEsEZ5MCzIRKXhMImE9ol4+Nz9xQbK0He2ySlTdKLuc4x6T3icQxy2pvWUtUlzOgtgdRkLFIeDFNDyZc5eLGLvUdya4MK7mBGC7kWwKNIRNGpCNK9TRwdVF/m7u/RCXY94vzA9fg9ylWFeLLmeSzA2WKubXoPzxKZmGfa7Y3+v2r5N+JVm+rftFXCd8jXN0P57BWWRyKCV5XIVlWXar1hLf2nsNAh/iiFPkt/mn5qEx+HbvAylillVqdNBXq2fbbMhtqok8Qzd6q/tV6aCW1KzdiFhDWWqr8EgRZHl1PoStL+UhNN1CibAPP+cq5/AjKzptJBKXTz6wFc/aAF8BV6KgadgFUMcwrNUQZ1q7/sOax6j/65LjH95S/ImLoM6tSFuCpl1anZZIDeFdkkgKeX4p0ud688MZd5QNkHwEXbQZYolRnwT3pgzqdkswNNUdlbyYWq08QkjFTemMICe1tn4vv++bpQmZlNebkJmKawHT+HRbO4sFE6G9CBbWO+t312Qv7pVqIEh9D42Ni3dbdk6/yQ9hSC8NFb4TG6abYgjjJexUso4NeqzpOeQM2hzSEnGMDaNVPBi3j53z//9sT4hkkzi9rZ3waB6DYQMi/Zgv3hq0qUfw4G0SvZYtDmtCjuqk4ghsf7BMygj1R7Wt7I9Tw8Mxfc+UVOpbypi5nKYOqgWy9ES2t9zBi2J1MIKGriR9UF9J1DEDb+YwfzEE51bSjaAAQ9BJNVKhC54zqAhqBOcXgGqdac06zRlBc3kKeZUukgbsaAOj6qYWt6uAapq1Tmg5g/r0rqBTN3FmHHMXdCsJNw5L9p2ogEzpxxezmUqkVvMHuCfSgD3+CJRFZDAUNCtnc++l7D3CF4iuvLuR5Jw1TeTZKFPNaMH7LY+vtCvB2V5lrv8N3OLd//UEsDBBQAAgAIAP2jOE8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/aM4TyEvQtiRAwAA3hAAACcAAAB1bml2ZXJzYWwvZmxhc2hfcHVibGlzaGluZ19zZXR0aW5ncy54bWztWNtuGjsUfecrrKn6WCZJ01s0ELUBdFATQJnpJU+RGRvGii9zfIHSp/M158P6Jd0eA4UmbSdtaSO1QhGMvffay/s6TnL8TnA0o9owJVvRfnMvQlTmijA5bUWvst6DpxEyFkuCuZK0FUkVoeN2IyndmDNTpNRaEDUIYKQ5Km0rKqwtj+J4Pp83mSm131XcWcA3zVyJuNTUUGmpjkuOF/BlFyU10RKhBgD8CSWXau1GA6EkIJ0p4jhFjABzyfyhMO9xbIooDmJjnF9NtXKSnCiuNNLTcSu6d/DYf1YyAarDBJXeJ6YNi37ZHmFCmGeBecreU1RQNi2A7pPDCM0ZsUUrOjj0KCAdX0epsMPRsUc5UeADaZfwglpMsMXhMdiz9J01q4WwRBYSC5ZnsIP8+VtRJ7v852LUPT/tD15eZsPhadYfBRKVTryNk8TbhhIgpJzO6dpOgq3FeQG8QWeCuaFJvLm0EmM+gji3bAY+oZ/RnDjOU1eWStu21Y5WNDYX1/S+AJNMlNw6u39GY8UhtBUpyFIxpmSABd0IdnrFZA8k9yM0AT/xRSsallSiFEtIMGYxZ/kawLixscxWidVbSj/XDHMEeFABFJ2l0ScK4WR5gbWhm9RWO8aHNW+/UY4TtFAOcXZFkVUIXOwE/Coo2ow/mmglqlXIUIsMZ2BxxuickuPKX0vALxm6ABPCgSaUQ8mpDRb+dew9GtOJ0oBL8QyKB9aZCfjNWwGX2JhPoHjF8X562u90L/uDTvftfX9ATGZY5rcEh5yiorQ7wccLJJVd6YE7cuwMrYJCGKn26pyt+f1hWKc1xPknRWML3zDhOP6Z8GuHbEDvMOS7sXKbwH+TQW2zBZ5Vhe6Lt4KGEmcQkoAJGzm0JCaXbbAGYI4lUpIvEM6hMxvfNmZMOQMroUEEaPP9DIM+pGn1NIX2CRY1oboW5N7+wcPDR4+fPH121Iw//Pf/g68qLWfWiGNvLgytk69OrWu6PaWFzx6yod8fZN3z5ydZ/3U/u7jMum+zbYCK0/V2ncR+lNw8WfyourODZXTefV0nOAPwRK286Ka14IZ1pIYv60idh0k42piCtShAZ5uGSoXexplgkAk7y9NflGs//BYTknU3uXaXHfejRfqn+u1uvzbvyHNp96z/Ynja+Vuzv8uD4Wl9/dy6bybxjRdivyOYZALc6t9T1rfo9qPDPbjB3rjVaADa9v8k2o2PUEsDBBQAAgAIAP2jOE8kn9wgWwMAAKUMAAAhAAAAdW5pdmVyc2FsL2ZsYXNoX3NraW5fc2V0dGluZ3MueG1slVdtT9swEP7Or6iy75ShDTYpjQSlk9AYoFH1u5NcW6uOHdlOWf/9zi9JnDahIRZSffc853vzWcRqR/lkD1JRwWfRdZRcTCZxVkkJXC+hKBnRMCkrCfNKaVHMIi0riKYOJpiQb6A15RtlJLVsQvNZlFZaC36ZCa7R1iUXsiAsSr78sl88tchzLIGujeWsSQbtMbf2G0PxZ3y/NWuIkImiJPzwJDbiMiXZbiNFxfOzrm0PJUhG+Q6RVz9v54vBAxhV+lFD0fFp8cOscZRSglJgXLpZmHWWxUgKrD7pyn4jOe1RH0d/RNtTRbWl3X01a4hWkg10k3x9Y9YwnqP1TxM0/NNnQ8ALcAD5KeOirMrP9EgpxcYktMt5uDLrLIcJkuP1G08wAZmDzlZBMZpjGYTMXStemTUE9rn89mBWAPI/wyERm7stBXs1RTiaHqZDUgaJGTLxtN45ndqK95dK42WCZE2YQkAoakGvGOErqVRtpitrcX/hnfI8tOUlLWQlWFXA3DkcmOvKW/x8fm8HS2i0kQUeSth7YeBiK2yRz5jXE2QgbJFvplwvnB1OPThWOVLdEffEl/Pj/KMWOMFt7rX1rtaak57MPVeBq15QYwqRQ2Iba0kLMHWLp1bmXJqe+BRzsqcbovF1+mNw6cEGo+LpkcL3Wn9nxZpqBn0Nl4lKKnQG1SsfrU9cj8ZR3NOh7vQTrHWN7grbqpj3IiyF3Xd73Wv3fYc0iXP7icbnZBYVRO5ALoVgKpp4XvgwnzLMwMbnFOQjX4uAY88eInGhQY0FC3cNx8KJ1iTbFujTUAhNTl1p+ysY+2P7SsurIgW5wI6goOosd4UOuKWbLcM/vaLwDvkRY0DrqHqL9jihTc8HAt8EQGS2rW+E2zhNUTFNGeyhHiyBwIY8FFus8Ab0RWwarNuWgWRUT/o51PZKdz4F8h78Ct3qGD7SjGh7TVJlI+tMlXrEt750hn49Kk27hlPS7n0vdQyjvi+DWKtOOkmlxZsmUnuj7d4HT/Zwx2lhhxAqguN7NI7DhCh9WqyyTsOJvHXBPF2NsaYtezRDFDNqk+s+itUcz9klXtBkLQHCGWuFF8Er8BsOqSAyf24gnWehR+3YGCO+nHZk47AvSh1PA5ErTlMG/I3/niT/AVBLAwQUAAIACAD9ozhPXyfMf5ADAABoEAAAJgAAAHVuaXZlcnNhbC9odG1sX3B1Ymxpc2hpbmdfc2V0dGluZ3MueG1s7Vhfbxo5EH/nU1h76mPZNpdre9FC1AtERU0AZfd6zVM0rA1r1Wvv+Q+UPt2nuQ/WT9LxGig0NLfplbYnnRACj2d+M575eYYlOX1bCjJn2nAlO9Hj9qOIMJkryuWsE/2enT98FhFjQVIQSrJOJFVETrutpHITwU2RMmtR1RCEkeaksp2osLY6iePFYtHmptJ+VwlnEd+0c1XGlWaGSct0XAlY4oddVsxEK4QGAPgulVyZdVstQpKAdKmoE4xwipFL7g8F4oUtRRQHrQnkb2ZaOUnPlFCa6NmkE/109MS/1joBqcdLJn1KTBeFXmxPgFLugwCR8neMFIzPCoz26XFEFpzaohMdHXsU1I5vo9TY4eTgUc4UpkDaFXzJLFCwEJbBn2VvrVkLgoguJZQ8z3CH+ON3ol528+J63L+6GAxf3mSj0UU2GIcgapt4FyeJdx0lGJByOmcbPwlYC3mBcaPNFIRhSbwtWqtxX0DILZ9jTtgnYU6dEKmrKqVt12rH6jC2hZvwPgOTTJXcObtfk4kSWNk6KCRpOWF0CCXmYHwuIzLFxIhlJxpVTJIUJBKKWxA831gYNzGW25pI5yvt55qDIEgWZDwjl2n00Wc4Sl6ANmw7lvWO8XXMu38oJyhZKkcEf8OIVQRz6kr8VjCyXXAy1aqspQKMJUZw9DjnbMHoaZ2gFeDnHF2ji9KhJdK/EswGD386/o5M2FRpxGUwx8uCcm4CfvtewBUY8xEU1jE+SC8Gvf7NYNjrv37gDwh0DjK/JziSiJWVPQg+LIlUdm2H6cjBGVYXhXJa7zU5W/vLy7DhMdb5K1VjB9/w0gn4mvCbhGxBH7Dkh/Fyn8L/YwSN3RYwry+6v7w1NF5xjiUJmLiRY7fictX3GgDmIImSYkkgx1ZsfNuYc+UMSkKDCNDmyyMM9kjTejXD2YgeNWW6EeSjx0c/H//y5OmzX0/a8fu//n54p9FqSI0FeHdhSp3dOaZu2Z4rXXr20C37wTDrXz0/ywavBtn1TdZ/ne0C1DHdbtdJ7GfH/lHiZ9Onk2Ty/UbJ+Kr/qkk5hnj2Rkzop43gRk20Ri+baF2F2TfemnuNQsBeNgt3E7uZ4CXH2h+Mmd+IXXt/qPA76RUIeRh2/cip2nsR/09VY1aZfV2LpKzk3ugbta8DZS3tXw5+G130Dpo+3ix//0HS/dv0hdXm+XHngTGJ9z7RtlC+++9At/UBUEsDBBQAAgAIAP2jOE/MptKingEAAG4GAAAfAAAAdW5pdmVyc2FsL2h0bWxfc2tpbl9zZXR0aW5ncy5qc42UUU/CMBDH3/kUpL4agkZBfTOCiQkPJvJmfOi2Yyx0vaYtEyR8d9ci0JWb0HtZ//v1f71uvU2nWw+Wsu5Td+Of/fy9OfcaOM3qJVw3ddGil05nRhQZTIsSRCGBRUi1X3qQt0eCMmbSmybrD2drAj+G7s2MCxPiirDQhGaoxRUBfhPailr8cxA7QV27moKDTpbWouylKC1I25OoS+4ZdvXqR1hiBGMF+gw64yk0TId+tJFHx/uhi5BLsVRcrieYYy/h6SLXuJRZW/75WoGuP/liB/Qfhy/jhp0ojH2zUMaJxw8u2kmlwRj4yzsYuyBhwRMQgW/fj3/QhvFpQRFdFaawe/r5xkVIK57DySndDlw0MVl7XcpZWNm27SnB16AvsUK1VBd8QKUxdydygo76LkhUIM8KmZ/l3Gadbdvp+Z7RS1Bnh7+i7yJkjodxN3LBGtcMo2s2p65o2dZfYtAQoG20rn1eE+WdUHaCEiWRAwmN6mgV3Wts3Gvc/LOum+sF6CmiqBtol3FreTov645S7/4r7AzkRtOLS4q31dn+AlBLAwQUAAIACAD9ozhP5V0Lw2IAAABnAAAAHAAAAHVuaXZlcnNhbC9sb2NhbF9zZXR0aW5ncy54bWwNyjEOgzAMAMCdV1je28LWgcDGyAI8wEqsKpJjI2JV5ffNdsON868IfPmq2TTg8OwRWKOlrJ+Ax7483gjVSROJKQdUQ5inbhSLJBu7t1jhFLr52rk0OK9U2jzUswsnfE3dH1BLAwQUAAIACADgaalIHn+TGE0NAADeIQAAFwAAAHVuaXZlcnNhbC91bml2ZXJzYWwucG5n7Zr7X5LZusDJrtPFS7PLMpNSPrl3u3RyNmpeYLzLzGRpWWoK7aFyxgteELyCNTWZ411nvGRIZpOSKZkpCoq128EYoVOhKIg2kaAgMEaogMB5mZl9zuec8y/ww7ved63vWut91rOe51nPD6v4RETYts0Om0Eg0DZEeHAUCLQOAQKtTdu0AWjZT7s6B7zWYKPCAkGdI47zQGVdYsCxABCoq2LL6j/XA/WP0sNjsSCQ9VPzs4ad1nYeGIdFBAecykEqREMlKRoDe1EP/rftkR/3PznXXLbPc3vllrsPurrs+ndOh27dXvmXQNvAnw9HfXfOBY9w3RCQ4j7xddWl70L6Eg4i9oTX4JnUZYm+X7vQryKBGb55ywvitTYXSdiRFzc//ZR/dNQfu8S66LCsFAkH9EpG41kahpTzfth1DSDZafQ/KmTgsQBJBrx6qh/bmrALaDzXca+oNGM7AqZ9V4MPBRou9bS7ZW5HMLWSRrx5zZfkt3U/l+msI7zsgNobehssUyzhNiqC/5thrIDPxziXauAFuhpurtk6fwSUn12HmJv2W4AFWIAFWIAFWIAFWIAFWIAFWIAFWIAFWIAFWIAF/G+Q0Rn+/sPr42lIonaWqxDSvNKGDEsSUfYMYY4nvsc+U9HtlEZzAjrenxmwESrgyB2aFc7fqQOZvxAx3LOc0lmGkHlQtgjGwk1vwt+/+HQ0ZTpXSlp6ArsvWxwXK8c3gkCXNHnKfqmTAKVEBSuk43Sc3K89t1MAW4XJjooSDTa4dEiuZuyMcOPKg3a2qGM0pEyounuY8H7YtbHRKw2Wbug4S/NUDZmMxb7ZSr9PSGKK1dFew9m0QVySYHWAV6B+FOufiGYmkglLvEcZBuaoPJZaxemrSFAb5o8XCuhN9lC+nrNC/qHlGQg08RMxlsn6zGPAqJMr8kaTmjCT0Dbp0kOb697e1fFjVtEVjLPkkjYS16FHPHkMpZOjTLrHOM2ETCfY7z5ToOYOz2bCylt6Cc+qBJJs1fQg+PODwaXS21OMbNWLx9GcsQuHz6rLvtHQ23478Zo1qn5IUkIzdy93pTLj+HSDA5SAVD501G96RE8NK1kD+qQddWdQK2lUSNnQ+XHC+OHuAxpHlMT9mE05RHSFfpCuOUoVUO6Txuj3SSOYpljFuWzfB7h3jwfQcbSeUUVGRo9I+uZEGOTULgq5bn/ztzH+ZzTYwVoW1tOZU09F2oh7TqNhMvGMyZi9J+5aN9JFOlgRV7So7tUmkdhybUzVO6G3lSLGLEo6dEyqV2LFgiw5TF4b28jxc0ZCjrYuQhb2QJNc86df+pe4IJj+mpuHyAwHXH/pGY3a+3lLICvHPzpll/qHxbw2UJffwTvGfCE2fzz53cByJJwvz+IXuNS+4Cf0pok3PUI7Ht4Aejx2SnpvDvZpZyTN2I1p6KEQLnN84MXhmQHoop5Gz/YZ3ujQsIpXrvWOuyyWNzHsELVPbhGR1655SMCsVLxa9b1t4mCoWx5YP0KTLyYELxP9rimZa0B9SFm7fTLMZjiKtu2iyCP5FIoxP2464Ty8vmzvOEaQ0l/j075XfMOtsoBBl2LWFV/4ZC4waLfaRuy5vO3jbuUSJ0SFntHS5W5f/M+M4wW3X0X8MV10oaRPuKHIFuH29cID/Otrus3PYtWn9lGwAVnS22/6ZNAjRRTtTQjOsHqjYRTh0a5l86Ofe6PCE7wwyRP4iOpUalXJNJupLgacLh7nzlz5Sn80g0tXfAKoutsemdMsstbrRpyHMxd8Fc50TX8bwRmxvrI7AnLSd1p8teFppvRHcZsivuucn5cmvtQ2ilqXhzz4VVklFBmEO/rVvwa+FI04gg9++YJzKOhZCj/5nd9yJJUT5MR5uhMRujVOsJQWmD0D/NmGbSz53qYdc/YF/cL4wu1CbRSk/xYBk6+NLvpnAffifEzFjxvHep3QwVVHOv717109T2Gd5ONTPlbPd6mxXt+GltGndu6T5ao63QE7onPtkEu5h4SB3JAx9DQ/jahu5MKNixU1bMExuFz3SuQFAvGfhhin0gjTKJ2abCoo1KkKTfqTr2H6hW5uEZjYpxWDTX1q/HM2uLDA5CmT5jZE0aJfyzKPptb9LiKewo6Se6O8nNAdYYZs89N6l7/UTpYqYmR4uU43BXfvzmpKPRL/bhXi/FF6lkjfddJka5TCTVpTtvGKye1FHcm8lTFDPvYhy9p0VGKZ3WYZVhYrNgsyIqSgrMY/LMbSrJ7E3F0FJPTrJ667HpQlRAOOyNmFbWtLP4LyInZNlt1ArqGEdqhjZjYfgLKWJjxlxqQmtY9Kiwje/maOvix+kHpI2ujuKyKsBT3AjMJNBfrJ32yhrPJ8ircHyst5eECMDBADkYQ/rHHB8OrTEufbqUyfhkTY5y21HZHN55uyUSLPBhxnwSO0Y6ZPeT/c4242y6NnesfnoZA41q0uAi2VoW7jh9KO9dohLrXIpyue9h65m/3n6miclWRPaK3vnHiuXNdfApktcWd69xOvXnEQ4j+wX+7A2u4OuKt3GIHRUz3ktZMXnNCk0Y8RzyfK0cZZz0Ps7yEawVzvsOcfGsyY8GR9UD58bd4++TjBze9UmaCBStJ4vA3bqz3xWkpaEQy7c3JZiiy09VrxXE0GrMbOrhb1ZPIM7RjgKQxeG66DfVp+Jox4cweiFr3bJ3TXvSPgBg/f05C/iTwnQyGTb13h2mFJEXz1V8nLMLD/T53t34g8Hl/5XY2l86ILrYw0EGi8Qx+f09bN8p6fmygGX24JfXbFBzy8OlaVQVAsjEpagkPjKZzF6Eadz/N6Yhum8XdriazIv5/dIY2tOo8cjZJDZ8ZXoY03YMf3BFfHlBNaE4JpMNLmfTuCmvJkFK47cbGEm68azH6+J20go9Cpax3+/6qVNkNkGFJyrjuoqyAu67aiXYmOdh7fPvHYxJvoaYGTf8kqGLuotT9n/TK1Jpb2wg3KyitVt/EK+buEF1eXB+Jbrb4os6uXqLu2ovVIPITy5/btJOpekzFMk0FFvlqZ19w0e8UG5t3QKum4QBdaGdvz4dZCViZT++cOLL36wr2HvM0mEi201nlU/7AIbZhF0SYTwwphzrP3qbcW2oUHgDiakFSqqa9YR8kIh1Bcvk7iDWAdHVBQh/IdCFkPIF5qcPV3bKf8FDVg5APbXEg3aLXzmC0rVKVhYncIsTRXsKLKmJxX7gHOagZBj9cDrgLtVdzKrjpfEH2XtWkjlE4VHkrLdwyIQuf+43kzXXEEsKOfWKv1yTPZpRcgDfyMtk1RwtbekN0ohIM84fI3U/ijocCKg2n+eDvEAXNYOM6EdW/dz5ii45LV862AAoy65M76odVZ90aU8X1dSiRVpTRkXlcacmp1GzN/kGF0sfy6P5y3lUzMU4/4qh6R7ZYjfaXCr0IUH/h+nKHPTvoacIbrrhp1rGT2oEOpPOwzbyom/4/A0TPlpOlppBMd10e9ZvscGvPrOSaTzvKTWQoe80MfJmWmZENLM3KL5sZcL9vNefhOxM9x0n2xoZV5mUOr7zkfa9SZOhVxmcFNK9QL8a43i1D2G7w78occb+fDMSeLPozBq0WPUk0Hspa3gR5rfltVj9LIdvxO4U7zoZb/63f2gtSuCtWh6gJ7uqbB//3PLo2Avdu0WoVHU2cjcAleoyelrrmKHr5TfUV7c4nVzfFBlPXLQXBFs9n4OyvqUMR+w82+iyJ8PY5zfxKIFgJMEaEYUqMiqPJb34bN4+9xMplnkLk/kSoA0db/RzSnoN/jvHsaU3tRH5vRQU81nzDtumRPqeEGd1/1l8HVcsr/+11dYlOuJFDq2p/0Z39pU36nyHzcHRDxU2WOEA5JNpuLKBBJkuS3Qa04VV1QwR5TzT39nNlk5K0jiJeEi/EtGEMicFR+eFvi3isv/GvV+ajC5zTfDLmUXEgsLKITkRHUj2lGHX8I1iPmjr0MWRMhn3YvalOtx6uGOVkvVU5WoAduM6zEX4oCaEqzGvtfEC5fcRmO9k/5hjzjYZoLgwv8NLyTNsGVCdM54jJuGJjAU15Sp+uFM8bx0DVGaQdtOmnGvch7aX8FTogDm8NxOkHEJDAMq307cdblmMFE6HHaQhwPO9WxnLvXEdGZVCakHTK82Qj3LnZK2DrPG+j5MvvsYxNveW3FIpxC53JWlPsBL+xeUtcsdJMZEpek8kXOK7NQBVV7H/7alPO2uAZbw9tCKXEOIhXdkVBykxuUvUC6vIIZc+eN7/p8STSakPzXezgflvsXQFI3GzNkB7umXq3tvx1GIr9LhOsnJYPL0/n7KldlZ4Z8tHERXJdKYLjfVOcr2ALMWjQ6qJQXXseGVMvfLrLBM366uRbXQoec0/yxR5jd5qsCSdsR5jw+EGK+fLCpah1Q7sNMDeR2k8zN6QmnwP2RidcUB8yZf7z9WBgGyFSppE3/YV3DfVhphO9a8+UCQbQ9JWM7ImnAZNQrSs3Dk6P9z5fqq+6wRIxsLxpGlGRvniamxHzBwejl2Wha2wU7/ZeTyqVlc29ESERwZ+C5b/8LUEsDBBQAAgAIAOBpqUgrC8BtSgAAAGsAAAAbAAAAdW5pdmVyc2FsL3VuaXZlcnNhbC5wbmcueG1ss7GvyM1RKEstKs7Mz7NVMtQzULK34+WyKShKLctMLVeoAIoZ6RlAgJJCJSq3PDOlJAMoZGBujBDMSM1MzyixVbIwMIUL6gPNBABQSwMEFAACAAgAAaQ4TxlaycdcBAAAcxAAACAAAAB2aWRlb2xlY3R1cmUvY29tbW9uX21lc3NhZ2VzLmxuZ61YW2+jOBR+H2n+g4U00q402+lqX+ahTUWI00GlNgOmafcFueAmVg3Ockmb/fV7MIQm2qkgbaUoig3fd47P3Tm7eM4U2oiilDo/t/48ObWQyBOdynx5bkVs/sd3C5UVz1OudC7OrVxb6GLy+dOZ4vmy5ksBvz9/QugsE2UJy3LSrF7WSKbnlj+Np7ZzFTMa274fTyPGKIk9e4o9azLlyePZt+71V9AOvfZtchd79JLG4bXtAc7R2ZrnW+TppUa//fX99Pn76e/DRIQF1IuBDXsxwbfMmjTfx+H8AN9Yk+Z7EBcFASYsDj13hmM3jAll5jQeZnhmTe50jVZ8I1Cl0UaKJ1StBDigkoVApZKpeZBo2MhrMSRsRq9tl8QBDlngOsylxJqEuii2Xw0tr6uVLkBciVJZ8nslUiMTXG2erwtRgmheQSgg+FQrCW/qjMv8ZFj0gnjUnhn/XuMwtC+xNWH9oYDpgP5JVit4lgr9FUQ85UrzFD0UAghpiPh6rWTSvinDddFo6Cu+HdICLI0D8FEYLmgA1sV5JQrE0ZqX5ZMu0gMr7+szROwSh4IjHbZHzhqOHTGcT0LaFIVIqmEy0NI2/uniYuESMGDMTDg2IZHVZQVuz9ZKVMJoK5uj8MSY5F48aIgPJfim9R1IN8Ey6CbPjojzI56yPvs8XufJaiQOguuX/t33Zl2KA58N6tSxxVN6C9kB6UiPQdAra0KvjkHc4RCMjMMhDLFv3EvbeAnydpdUu6RNeJMjaot4kgCuiaaN1HUJO41JILWMR8rjpIT4ZwRB7NreK6WhJYVoMKul3AhQo0hFMWhmGjHPJThmLvPAdd1yCAU1zsEzl1zGPyP373huux6e/SJe+RblukI83fA8ERChCW8CYQvPUpmaZ02uGK3/qeW/iFddffvSlUYyw7dfTo7U56CavpJGvKpEtq6GRDdm7tR/ixZNXXhVhTFHf5v80MHEDlz6MZ4pZVartuy+2z+9Zsf6aFCJd1pqvLc+WpOw7U8YujTkN4bGqsajCAWh86Y+auS3rQt6m5s/6PEcXe73G+ORCzwNXQbYhbgvZTU4ipi8GN3cTFq8vauBljQKHBweGAlspOsiMdVy2EgvHJ2R+o0RyN24ddBnOh4Cx1l2o0yJlMzAeukIzuga7+zftocDOy50rVKTxEo+mhYBx60z8f9B7qHQmdlVvNwFcduhLt6jRWekVqh/xCjV5+Ho6NhLw7fHCHPhJB8yGfO2TGU6g61huZR6zPVjx2mmLpBa31eyUsODQQ/8YROIqObmA3ceGIsfG2+LVELVNHZq7kAK7kBjCeeR54VOgDFpNZrXSpUJjN75GxjofN6y4GdQ6KGnAvOkYixfcwHrwsFwEfHcRepYht1wY+C0rpTMR2N9Owo7pN+0xtE4z77rYCOuJj2qL6ktdFfJj8Df7NvK7+bO4+z1Uu0MSbArlWPxN9RrKoMB32gFNeAQ2a9K8/fA2be9fwv+A1BLAwQUAAIACAABpDhP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AGkOE+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AaQ4T4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ABpDhP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ABpDhP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AGkOE+8fTX3SgAAAEkAAAAfAAAAdmlkZW9sZWN0dXJlL2xvY2FsX3NldHRpbmdzLnhtbLOxr8jNUShLLSrOzM+zVTLUM1BSSM1Lzk/JzEu3VQoNcdO1UFIoLknMS0nMyc9LtVXKy1dSsLfjssnJT07MCU4tKQEqLNa34wIAUEsBAgAAFAACAAgA+qM4T7j5mLriAgAAZwoAABgAAAAAAAAAAQAAAAAAAAAAAG5vbmUvY29tbW9uX21lc3NhZ2VzLmxuZ1BLAQIAABQAAgAIAPqjOE8VHmAbowAAAH8BAAApAAAAAAAAAAEAAAAAABgDAABub25lL3BsYXliYWNrX2FuZF9uYXZpZ2F0aW9uX3NldHRpbmdzLnhtbFBLAQIAABQAAgAIAPqjOE8fVIpqMAMAAMcOAAAiAAAAAAAAAAEAAAAAAAIEAABub25lL2ZsYXNoX3B1Ymxpc2hpbmdfc2V0dGluZ3MueG1sUEsBAgAAFAACAAgA+qM4T3FXlJ0VAQAA0QIAABwAAAAAAAAAAQAAAAAAcgcAAG5vbmUvZmxhc2hfc2tpbl9zZXR0aW5ncy54bWxQSwECAAAUAAIACAD6ozhP15twlisDAABvDgAAIQAAAAAAAAABAAAAAADBCAAAbm9uZS9odG1sX3B1Ymxpc2hpbmdfc2V0dGluZ3MueG1sUEsBAgAAFAACAAgA+qM4T45z9vpqAAAA5QAAABoAAAAAAAAAAQAAAAAAKwwAAG5vbmUvaHRtbF9za2luX3NldHRpbmdzLmpzUEsBAgAAFAACAAgA+qM4T7x9NfdKAAAASQAAABcAAAAAAAAAAQAAAAAAzQwAAG5vbmUvbG9jYWxfc2V0dGluZ3MueG1sUEsBAgAAFAACAAgAcEAWTzZhWAJHAwAA4QkAABQAAAAAAAAAAQAAAAAATA0AAHVuaXZlcnNhbC9wbGF5ZXIueG1sUEsBAgAAFAACAAgA/aM4T/stJxksBQAAKxQAAB0AAAAAAAAAAQAAAAAAxRAAAHVuaXZlcnNhbC9jb21tb25fbWVzc2FnZXMubG5nUEsBAgAAFAACAAgA/aM4TxUeYBujAAAAfwEAAC4AAAAAAAAAAQAAAAAALBYAAHVuaXZlcnNhbC9wbGF5YmFja19hbmRfbmF2aWdhdGlvbl9zZXR0aW5ncy54bWxQSwECAAAUAAIACAD9ozhPIS9C2JEDAADeEAAAJwAAAAAAAAABAAAAAAAbFwAAdW5pdmVyc2FsL2ZsYXNoX3B1Ymxpc2hpbmdfc2V0dGluZ3MueG1sUEsBAgAAFAACAAgA/aM4TySf3CBbAwAApQwAACEAAAAAAAAAAQAAAAAA8RoAAHVuaXZlcnNhbC9mbGFzaF9za2luX3NldHRpbmdzLnhtbFBLAQIAABQAAgAIAP2jOE9fJ8x/kAMAAGgQAAAmAAAAAAAAAAEAAAAAAIseAAB1bml2ZXJzYWwvaHRtbF9wdWJsaXNoaW5nX3NldHRpbmdzLnhtbFBLAQIAABQAAgAIAP2jOE/MptKingEAAG4GAAAfAAAAAAAAAAEAAAAAAF8iAAB1bml2ZXJzYWwvaHRtbF9za2luX3NldHRpbmdzLmpzUEsBAgAAFAACAAgA/aM4T+VdC8NiAAAAZwAAABwAAAAAAAAAAQAAAAAAOiQAAHVuaXZlcnNhbC9sb2NhbF9zZXR0aW5ncy54bWxQSwECAAAUAAIACADgaalIHn+TGE0NAADeIQAAFwAAAAAAAAAAAAAAAADWJAAAdW5pdmVyc2FsL3VuaXZlcnNhbC5wbmdQSwECAAAUAAIACADgaalIKwvAbUoAAABrAAAAGwAAAAAAAAABAAAAAABYMgAAdW5pdmVyc2FsL3VuaXZlcnNhbC5wbmcueG1sUEsBAgAAFAACAAgAAaQ4TxlaycdcBAAAcxAAACAAAAAAAAAAAQAAAAAA2zIAAHZpZGVvbGVjdHVyZS9jb21tb25fbWVzc2FnZXMubG5nUEsBAgAAFAACAAgAAaQ4TxUeYBujAAAAfwEAADEAAAAAAAAAAQAAAAAAdTcAAHZpZGVvbGVjdHVyZS9wbGF5YmFja19hbmRfbmF2aWdhdGlvbl9zZXR0aW5ncy54bWxQSwECAAAUAAIACAABpDhPp4ruNgwFAADlGQAAKgAAAAAAAAABAAAAAABnOAAAdmlkZW9sZWN0dXJlL2ZsYXNoX3B1Ymxpc2hpbmdfc2V0dGluZ3MueG1sUEsBAgAAFAACAAgAAaQ4T492Vf5vAgAAhwgAACQAAAAAAAAAAQAAAAAAuz0AAHZpZGVvbGVjdHVyZS9mbGFzaF9za2luX3NldHRpbmdzLnhtbFBLAQIAABQAAgAIAAGkOE98n4QKAgUAAF0ZAAApAAAAAAAAAAEAAAAAAGxAAAB2aWRlb2xlY3R1cmUvaHRtbF9wdWJsaXNoaW5nX3NldHRpbmdzLnhtbFBLAQIAABQAAgAIAAGkOE+TaEB+hwEAANkEAAAiAAAAAAAAAAEAAAAAALVFAAB2aWRlb2xlY3R1cmUvaHRtbF9za2luX3NldHRpbmdzLmpzUEsBAgAAFAACAAgAAaQ4T7x9NfdKAAAASQAAAB8AAAAAAAAAAQAAAAAAfEcAAHZpZGVvbGVjdHVyZS9sb2NhbF9zZXR0aW5ncy54bWxQSwUGAAAAABgAGABkBwAAA0gAAAAA"/>
</p:tagLst>
</file>

<file path=ppt/theme/theme1.xml><?xml version="1.0" encoding="utf-8"?>
<a:theme xmlns:a="http://schemas.openxmlformats.org/drawingml/2006/main" name="Office 主题">
  <a:themeElements>
    <a:clrScheme name="自定义 3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5159"/>
      </a:accent1>
      <a:accent2>
        <a:srgbClr val="7ED2F7"/>
      </a:accent2>
      <a:accent3>
        <a:srgbClr val="FF5159"/>
      </a:accent3>
      <a:accent4>
        <a:srgbClr val="7ED2F7"/>
      </a:accent4>
      <a:accent5>
        <a:srgbClr val="FF5159"/>
      </a:accent5>
      <a:accent6>
        <a:srgbClr val="7ED2F7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999</Words>
  <Application>Microsoft Office PowerPoint</Application>
  <PresentationFormat>Custom</PresentationFormat>
  <Paragraphs>208</Paragraphs>
  <Slides>19</Slides>
  <Notes>19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CÚ PHÁP CẤU TRÚC RẼ NHÁNH DẠNG THIẾU</vt:lpstr>
      <vt:lpstr>CẤU TRÚC RẼ NHÁNH DẠNG THIẾU</vt:lpstr>
      <vt:lpstr>CẤU TRÚC RẼ NHÁNH DẠNG THIẾU</vt:lpstr>
      <vt:lpstr>PowerPoint Presentation</vt:lpstr>
      <vt:lpstr>PowerPoint Presentation</vt:lpstr>
      <vt:lpstr>CÚ PHÁP CẤU TRÚC RẼ NHÁNH DẠNG ĐỦ</vt:lpstr>
      <vt:lpstr>PowerPoint Presentation</vt:lpstr>
      <vt:lpstr>DẠNG ĐỦ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六一儿童节儿童成长教育PPT</dc:title>
  <dc:creator>Michael</dc:creator>
  <cp:lastModifiedBy>PPT</cp:lastModifiedBy>
  <cp:revision>168</cp:revision>
  <dcterms:created xsi:type="dcterms:W3CDTF">2016-05-08T11:31:30Z</dcterms:created>
  <dcterms:modified xsi:type="dcterms:W3CDTF">2020-12-25T00:45:51Z</dcterms:modified>
</cp:coreProperties>
</file>